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на живые организмы: ключевые вопросы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Загрязнения разрушают экосистемы и угрожают здоровью растений, животных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вызов современности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прошлого века антропогенное воздействие увеличилось в 40 раз, усугубляя загрязнение воздуха, воды и почвы. Промышленность, транспорт и сельское хозяйство оказывают глобальное влияние на биосферу, разрушая её прежнее равновесие.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загрязнений и их воздействие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загрязнения, включая тяжёлые металлы и пестициды, приводят к отравлениям и генетическим мутациям у живых организмов, нарушая их структуру и функции.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загрязнения — патогенные микроорганизмы и вирусы — вызывают эпидемии и смертность среди флоры и фауны, а также негативно влияют на здоровье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загрязнения, такие как радиация, шум и микропластик, нарушают поведенческие и физиологические процессы, а также влияют на генетический аппарат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загрязнители воздействуют на живые клетки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проникновения токсинов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Загрязнители проникают в организм через дыхательные пути, пищу и кожу, вызывая нарушения на клеточном и тканевом уровне. Это значительно снижает общий иммунитет и адаптивность.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повреждения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Оксидативный стресс приводит к повреждению ДНК и изменению функций белков, вызывая сбои в клеточном обмене и повышая риск мутаций и онкологических процессов.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физиологических процессов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Загрязнители влияют на проницаемость мембран и синтез жизненно важных молекул, что сказывается на росте, размножении и общем состоянии организмов.
</a:t>
            </a:r>
            <a:endParaRPr lang="en-US" sz="10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металлургии и химической сферы выбрасывают большое количество токсинов и тяжелых металлов, загрязняя воздух и почву.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использует агрохимикаты и пестициды, которые накапливаются в почве и водных системах, нарушая природные циклы и здоровье биоты.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выделяет оксиды азота, угарный газ и мелкодисперсные частицы, ухудшая качество городского воздуха и способствуя хроническим заболеваниям.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 промышленные отходы, а также разливы нефти, представляют опасность для окружающей среды, особенно в зонах с высокой концентрацией населения и производства.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28914"/>
            <a:ext cx="3432300" cy="12669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и их биологические последствия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воздействие ключевых загрязнителей на здоровье и растения при различной концентрации и длительности экспозиции.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Выбранные загрязнители вызывают серьёзные нарушения здоровья и снижают продуктивность растений.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Министерство природных ресурсов РФ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на растительный мир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 вызывают хлороз и угнетают фотосинтез, что снижает скорость роста и вызывает гибель отдельных частей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 и загрязнение почвы приводят к некрозам тканей и нарушают минеральный обмен, снижая урожайность и уничтожая редкие виды.
</a:t>
            </a:r>
            <a:endParaRPr lang="en-US" sz="11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загрязнений на животный мир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Загрязнения вызывают генетические мутации и сбои в репродуктивной системе животных. Поголовье снижается из-за гибели потомства и ухудшения здоровья.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Водные организмы страдают от кислородного дефицита и накопления токсинов, что приводит к массовому вымиранию и изменению миграционных путей.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экологический отчёт,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загрязнений и убывание видов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тесная корреляция между ростом загрязнений и уменьшением численности амфибий, птиц и насекомых.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Загрязнения способствуют серьёзному сокращению биоразнообразия с начала 90-х годов.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67968"/>
            <a:ext cx="465300" cy="4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59708"/>
            <a:ext cx="483900" cy="43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биомагнификации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Совокупное накопление токсинов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Токсины, такие как ртуть и ДДТ, постепенно накапливаются в организмах на всех ступенях пищевой цепи, вызывая отравления.
</a:t>
            </a:r>
            <a:endParaRPr lang="en-US" sz="1378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у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уровни токсинов отмечены у верхних хищников и человека, что приводит к серьёзным нарушениям здоровья и снижению воспроизводства.
</a:t>
            </a:r>
            <a:endParaRPr lang="en-US" sz="1378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токсинов снижает жизнеспособность особей и способствует уменьшению численности видов, нарушая экосистемное равновесие.
</a:t>
            </a:r>
            <a:endParaRPr lang="en-US" sz="14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на здоровье человека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заболевания и онкология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загрязнителей способствует развитию хронических заболеваний дыхательных путей и увеличивает риск онкологических заболеваний у взрослых. Воздействие веществ через воздух, воду и пищу негативно влияет на общий иммунитет человека.
</a:t>
            </a:r>
            <a:endParaRPr lang="en-US" sz="106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опасность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более уязвимы к токсинам свинца, ртути и пестицидов, особенно в городских условиях с высокой концентрацией загрязнений. Их развивающийся организм сильнее страдает от аллергий и врождённых пороков.
</a:t>
            </a:r>
            <a:endParaRPr lang="en-US" sz="11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в формировании загрязнений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Автотранспорт является главным источником выбросов оксидов азота, угарного газа и твёрдых частиц мелкого размера, существенно ухудшая качество городского воздуха и воздействуя на здоровье населения.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личных автомобилей приводит к увеличению загрязнения атмосферы, что усиливает проблемы с дыхательной системой у городских жителей и повышает уровень смога.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включая каталитические нейтрализаторы и электромобили, снижают выбросы, однако их доля пока недостаточна для кардинального улучшения экологической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экологическое агентство, 2023 год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загрязнения воздуха в городах и сельской местности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Концентрации опасных загрязнителей значительно выше в мегаполисах, что прямо влияет на состояние здоровья миллионов жителей по всей стране.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необходимости усиления контроля и улучшения городского хозяйства для снижения вредного воздействия на население.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накапливает на своей поверхности токсичные химические вещества, усиливая вредное воздействие на организмы, в том числе позвоночных и беспозвоночных.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частицы легко проникают в ткани рыб и птиц, вызывая воспаления и нарушая нормальное функционирование органов и систем, что ведёт к снижению популяций.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микропластика на живые организмы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микропластик может вызвать дисбаланс микрофлоры кишечника и оксидативный стресс, негативно влияя на иммунитет и обмен веществ.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загрязнения обнаруживается во всех средах обитания, включая воду, почву и пищевые продукты, что расширяет пути его распространения и воздействия.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753745"/>
            <a:ext cx="3432300" cy="5855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ООН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отравлений: Минамата и Чернобыль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последствий масштабных экологических катастроф Минамата и Чернобыля показывает тяжесть влияния загрязнений на здоровье и экосистемы.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катастрофы показали долгосрочное разрушительное воздействие загрязнителей и необходимость профилактики подобных событий.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6-е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значительно ускоряет процессы изменения климата и снижает устойчивость экосистем, что ведёт к массовой утрате видов.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вызвано ускоренным загрязнением окружающей среды и влияет на биоразнообразие планеты.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 живых организмов к загрязнению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и растения обладают способностью разлагать опасные вещества и воспринимать тяжёлые металлы, что помогает им выживать в загрязнённых средах.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развивают толерантность к шуму и изменённым источникам пищи, однако эта адаптация сопровождается снижением генетического разнообразия и повышенной уязвимостью.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мониторинга и снижения загрязнений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Автоматические сенсоры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датчиков качества воздуха и воды позволяет оперативно контролировать загрязняющие вещества в режиме реального времени.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Космические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спутниковых технологий для мониторинга состояния атмосферы и выявления источников загрязнений на больших территориях.
</a:t>
            </a:r>
            <a:endParaRPr lang="en-US" sz="1016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Технологические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очистных сооружений и зеленых технологий способствует снижению объемов выбросов и улучшению экологической ситуации.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— Биологические индикаторы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изучения лишайников и моллюсков для оценки качества окружающей среды с целью раннего выявления загрязнений.
</a:t>
            </a:r>
            <a:endParaRPr lang="en-US" sz="10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 и участия молодёжи в снижении загрязнений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у молодёжи осознанное отношение к природе и мотивацию к сохранению окружающей среды через знания и навыки.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активно вовлечены в волонтёрские программы и внедряют инновационные подходы к уменьшению отходов и переработке материалов.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городские инициативы повышают экологическую культуру, укрепляя совместные усилия в борьбе с загрязнениями.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путь к устойчивому будущему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совместные усилия общества, науки и молодого поколения позволят эффективно защитить экосистемы и обеспечить здоровое качество жизни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2026-05-10T00:20:28Z</dcterms:created>
  <dcterms:modified xsi:type="dcterms:W3CDTF">2026-05-10T00:20:28Z</dcterms:modified>
</cp:coreProperties>
</file>