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для вычисления координат точки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(x; y) помогают точно находить положение точек и проверять решения на плоскости.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координат в 9 классе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Координатный метод связывает геометрию и алгебру: многие задачи решаются вычислениями, даже без чертежа. В 9 классе учащиеся находят середину и точки деления, строят симметричные точки и проверяют расположение фигур.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и запись точки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OX — горизонтальная, ось OY — вертикальная. Эти оси образуют координатную плоскость, где каждая точка определяется парой значений относительно начала координат O.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координата точки называется абсциссой (x), вторая — ординатой (y). Точка записывается как A(x; y), и порядок чисел менять нельзя: сначала x, затем y.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x и y могут быть положительными, отрицательными или равными нулю. Знак показывает, по какую сторону от соответствующей оси находится точка на плоскости.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определяется положение точки на плоскости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 и горизонталь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точку на координатной плоскости, проводят вертикальную прямую через значение x и горизонтальную — через значение y. Их пересечение и даёт нужную точку. Такой способ сразу связывает числа со “своим местом” на рисунке.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и знаки на схеме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обычно отмечают оси OX и OY, начало координат O, единичные деления и саму точку с координатами. Удобно показывать примеры для первой четверти и для точек с отрицательными значениями, чтобы лучше понимать влияние знаков.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579511"/>
            <a:ext cx="6228408" cy="21158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координат в четырёх четвертях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Четверти различаются только знаками координат: сочетание знаков помогает быстро понять, где находится точка.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x зависит от положения относительно оси OY, а знак y — относительно оси OX; по ним легко определить четверть.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координатная плоскость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координат точки по рисунку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действий, чтобы получить пару чисел (x; y) и не ошибиться со знаками.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координат в зависимости от четверти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столбикам видно, что каждой четверти соответствует свой неизменный набор знаков. Это снижает риск перепутать “плюс” и “минус”.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 чтении координат знак не совпадает с четвертью, значит, допущена ошибка в отсчёте по одной из осей. Такой контроль помогает исправлять решения быстрее.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школьной координатной плоскости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6" y="1268183"/>
            <a:ext cx="3984830" cy="889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1304926" y="2162433"/>
            <a:ext cx="3375231" cy="3294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делении суммы концов пополам получается среднее арифметическое координат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(координаты точки, середина отрезка)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“2” появляется в формуле середины: обе координаты усредняются, поэтому точка середины всегда лежит между концами.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 середины отрезка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Даны точки A(2; 6) и B(8; 2). По формуле середины находим координаты середины M: x и y вычисляются как средние арифметические соответствующих координат концов отрезка.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координаты x: (2 + 8) / 2 = 5. Это число показывает, что середина расположена ровно посередине по горизонтали между значениями абсцисс точек A и B.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координаты y: (6 + 2) / 2 = 4. Получаем M(5; 4), причём середина всегда находится между концами и делит отрезок на две равные части.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отрезка на координатной плоскости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отмечают точки A и B, проводят отрезок AB и выделяют его середину M. Координаты M выписываются рядом с точкой, чтобы было видно, как числа связаны с её положением на сетке.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главный смысл формулы: середина получается усреднением координат точек A и B. В результате точка M оказывается “посередине” отрезка и равноудалена от его концов по прямой AB.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деления отрезка в заданном отношении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точка P делит отрезок AB в отношении m:n, то её координаты выражаются через координаты концов отрезка A и B. Эти формулы позволяют быстро вычислять P и проверять результат по рисунку.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m, тем больше «вес» точки B в формуле, поэтому точка P оказывается ближе к B (а не к A).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9 класс.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отношение деления влияет на положение точки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m:n можно увидеть через параметр t=m/(m+n): при росте m значение t увеличивается, и точка P «сдвигается» к B.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m:n меняется, координаты точки P перестраиваются сразу: 1:2 даёт более близкое положение к A, а 2:1 — к B.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9 класс (параметр t получен из формулы деления).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нахождения точки деления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вычислений опирается на формулы координат точки P при заданном отношении m:n.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475" y="2151250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3477" y="2114972"/>
            <a:ext cx="554100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5151" y="2131725"/>
            <a:ext cx="554100" cy="554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Симметрия: как меняются знаки координат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1032387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Относительно оси OX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симметрии относительно OX меняется знак ординаты: (x; y) превращается в (x; -y). Абсцисса остаётся прежней, поэтому точка отражается «по вертикали».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455742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Относительно начала координат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симметрии относительно начала координат меняются оба знака: (x; y) превращается в (-x; -y). Точка оказывается в диаметрально противоположном направлении.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737855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Относительно оси OY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симметрии относительно OY меняется знак абсциссы: (x; y) превращается в (-x; y). Ордината сохраняется, и отражение происходит «по горизонтали».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по оси OX: знак «переворачивается»
</a:t>
            </a:r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8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остаётся на той же вертикали, но переносится выше или ниже оси. На рисунке это сразу видно по подписи y: вместо отрицательного значения появляется положительное, а x не меняется.
</a:t>
            </a:r>
            <a:endParaRPr lang="en-US" sz="1289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по оси OY: знак «переселяется» влево и вправо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точка движется влево или вправо симметрично оси. Подписи координат помогают: x меняет знак на противоположный, а y остаётся таким же, как у исходной точки.
</a:t>
            </a:r>
            <a:endParaRPr lang="en-US" sz="1297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относительно начала координат: противоположный «угол»
</a:t>
            </a:r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соединить исходную точку и её образ с центром координат, получится линия через начало. Оба знака становятся противоположными, поэтому образ оказывается в третьем или первом квадранте относительно исходного.
</a:t>
            </a:r>
            <a:endParaRPr lang="en-US" sz="1159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«видно» симметрию на координатной сетке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588671"/>
            <a:ext cx="6228408" cy="209750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по теме координат точки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таблице собраны формула середины отрезка, формула деления в отношении m:n и правила симметрии. Для каждой ситуации указано, как изменяются координаты при вычислении.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формулы сводятся к простым действиям с числами: среднее, взвешенное среднее и смена знаков. Это упрощает вычисления и проверку ответов.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9 класс.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нужную формулу в задаче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условии обычно встречаются ключевые слова: «середина», «делит в отношении m:n» или «симметричен относительно». По ним сразу выбирают формулу.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 сопоставляете формулировку условия с типом результата, ошибки выбора формулы сокращаются, а вычисления становятся быстрее и аккуратнее.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9 класс (классификация задач по типу результата).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вычислении координат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перепутать порядок координат: вместо (x; y) записать (y; x). Это особенно заметно при подстановке в формулу деления, где каждая координата вычисляется отдельно.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частая ошибка — потерять знак «минус». При отражении или при попадании точки в другую четверть знак меняется строго по правилу, и без него ответ становится неверным.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неверно применить формулу деления отрезка: перепутать местами m и n или забыть общий знаменатель (m+n). Тогда точка получается «не в том месте» на отрезке.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забыть деление на 2 при нахождении середины. Также помогает проверка: сравните результат с рисунком и убедитесь, что точка лежит на отрезке AB.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 реальных задачах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Координатный метод используют в навигации и картографии: точка на карте задаётся парой чисел, а перемещение и повороты удобно описывать через изменения координат. Так можно точно находить положение объекта.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компьютерной графике, играх и робототехнике координаты помогают задавать траектории, симметричные построения и движение по сетке. Системный счёт делает переходы предсказуемыми: точка становится «понятной» без рисунка.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формулы координат — ваш главный инструмент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однозначно задают положение точки на плоскости. Формула середины отрезка, деление в отношении m:n и правила симметрии позволяют находить неизвестные точки и быстро проверять решения в 9 классе.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2026-05-14T02:43:24Z</dcterms:created>
  <dcterms:modified xsi:type="dcterms:W3CDTF">2026-05-14T02:43:24Z</dcterms:modified>
</cp:coreProperties>
</file>