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35–36. Звук [й] в слове «рой»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[й], находить звуки и строить схему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вспомнить перед разбором слова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новым разбором важно помнить: звуки мы слышим и произносим, а буквы видим и пишем. Ещё пригодятся умение делить слова на слоги и внимательно слушать начало и конец слова.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761"/>
            <a:ext cx="209400" cy="1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6068"/>
            <a:ext cx="209400" cy="167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«рой» и его значение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Пчелиный рой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большую группу пчёл, которые летят вместе. Слово короткое, звучное и легко поддаётся звуковому разбору на уроке.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произносится плавно: первый звук мягкий, середина тянется как гласный, а конец звучит коротко. Это удобно для наблюдения за звуком [й].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легко услышать последний звук и заметить, что он отличается от гласного. Поэтому «рой» помогает тренировать слуховое внимание и точность ответа.
</a:t>
            </a:r>
            <a:endParaRPr lang="en-US" sz="10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схема подходит слову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короткая схема из трёх клеток: согласный, гласный, согласный. Она помогает увидеть, что слово состоит из одного слога и звучит очень компактно.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звуков и букв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«рой» три звука: [р’], [о], [й]. Букв тоже три: р, о, й. Ничего лишнего не спряталось — всё честно и по порядку.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Звуковой состав слова «рой»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слышится звук [й] в конце слова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произнести слово медленно, конец слышится очень отчётливо: ро-й. Последний звук короткий, мягкий и звонкий, поэтому его легко проверить на слух.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[й] не поётся и не тянется, как гласный. Он звучит быстро, будто маленький щелчок в конце слова, и именно поэтому его нужно ловить особенно внимательно.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[й] часто слышится тише остальных звуков. Чтобы его не пропустить, полезно повторить слово несколько раз — сначала медленно, потом обычным темпом.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звук [й] — согласный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произнесении [й] воздух встречает преграду, поэтому этот звук относят к согласным. Он не образует слог и сам по себе не бывает ударным.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[й] всегда мягкий. Это удобный звук для наблюдения: он не меняется на твёрдый вариант и сохраняет свою мягкость в любом слове.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[й] может стоять в начале слова: йод. Он встречается и в середине слова: майка. Значит, место звука в слове может быть разным.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[й] тоже встречается часто: рой, край. Такие примеры помогают запомнить звук и быстрее узнавать его на слух.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995" y="1723697"/>
            <a:ext cx="346500" cy="34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757" y="1711847"/>
            <a:ext cx="323925" cy="370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согласный [р’] в начале слова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395000"/>
            <a:ext cx="316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звук мягкий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«рой» первым слышится [р’] — мягкий согласный звук. Он звучит звонко и плавно, поэтому слово начинается очень мягко и коротко.
</a:t>
            </a:r>
            <a:endParaRPr lang="en-US" sz="1257" dirty="0"/>
          </a:p>
        </p:txBody>
      </p:sp>
      <p:sp>
        <p:nvSpPr>
          <p:cNvPr id="7" name="Text 3"/>
          <p:cNvSpPr txBox="1"/>
          <p:nvPr/>
        </p:nvSpPr>
        <p:spPr>
          <a:xfrm>
            <a:off x="3628470" y="2395000"/>
            <a:ext cx="316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перепутать с твёрдым звуком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услышать именно мягкий [р’], а не твёрдый [р]. Если произнести слово медленно, мягкость слышна особенно ясно и помогает сделать верный разбор.
</a:t>
            </a:r>
            <a:endParaRPr lang="en-US" sz="12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звуковой анализ слова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ничего не пропустить и точно услышать каждый звук.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звук слова «рой»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звук — [р’]. Это согласный и звонкий звук: при его произнесении работает голос, поэтому он звучит ясно и уверенно в начале слова.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звук мягкий. В слове «рой» мягкость слышна сразу, и важно не заменить [р’] на твёрдый [р], чтобы не ошибиться в разборе.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слушать слово внимательно, можно заметить, что первый звук задаёт мягкое начало всему слову. Это хороший ориентир для первоклассника.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[о] находится в середине слова, он гласный и ударный. Благодаря ему слово легко услышать целиком и точно выделить середину.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есть в слове «рой», потому что в нём один гласный звук.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Звуковой анализ слова «рой»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звук слова «рой»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произнести слово медленно, конец звучит особенно ясно: ро-й. Последний звук короткий, мягкий и звонкий, поэтому его важно услышать без спешки.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быстром произношении этот звук может «спрятаться» за общим звучанием слова. Поэтому дети учатся вслушиваться именно в конец и не терять последний звук.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«рой» на конце слышится не гласный, а согласный звук [й]. Это помогает сделать правильный вывод при звуковом разборе и не ошибиться.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 которых слышится [й] в конце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общий хвостик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май, край и чай словно заканчиваются одинаковым коротким хвостиком. В конце каждого из них слышится [й], и именно он делает звучание лёгким, быстрым и очень узнаваемым.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 прячется в конце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мой, лей и рой последний звук не тянется, а только мягко мелькает в конце. Если произнести их медленно, [й] слышится отчётливо и помогает сравнивать похожие слова.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слов для слуха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строй и край удобны для наблюдения: в них [й] стоит в конце и хорошо слышен. Такие примеры помогают детям замечать общий звук и не путать его с гласным.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й и звук [й]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й служит для обозначения звука [й]. В слове «рой» она стоит в конце и показывает последний звук, который надо услышать особенно внимательно.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«майка» эта буква находится в середине слова. Значит, звук [й] может жить не только в конце, но и внутри слова, как маленький помощник.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 звук здесь почти совпадают, поэтому детям удобно работать и на слух, и на письме. Главное — точно услышать короткий, мягкий звук [й].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звуку [й] в слове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Слушаем слово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произносят слово «рой» целиком и определяют, что в нём один слог. Так легче поймать общее звучание и не потерять конец слова.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Разбираем слово по звукам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повторяют медленно: [р’] — [о] — [й]. В этот момент особенно важно услышать последний звук и назвать его без спешки и догадок.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себя сравнениями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помогают пары слов: рой — бой, май — мак, чай — час. Такие сравнения быстро показывают, где [й] есть, а где его уже нет.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клеточки помогают увидеть порядок звуков и не пропустить последний [й]. Схема сразу напоминает: слово короткое, состоит из одного слога и звучит очень чётко.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звука показывает простая схема слова «рой»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Звуковой анализ слова «рой» по материалам уроков 35–36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лей, пой, мой, край и чай можно произносить по цепочке, как маленькую речёвку. В каждом из них звук [й] слышится ясно, а конец слова звучит звонко и легко.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герой помогает услышать [й] не только в конце, но и внутри слова. Такие примеры делают работу интереснее и учат замечать звук [й] в разных позициях.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слова со звуком [й]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звуки [й] и [и]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сравнить звучание и понять, какой звук слышится в конце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Трудности, которые встречаются у первоклассников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не успевают услышать последний звук [й], потому что произносят слово слишком быстро. Тогда полезно повторить его медленно и протянуть паузу перед концом.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первый звук называют твёрдым [р], хотя в слове «рой» слышится мягкий [р’]. Здесь помогает внимательное вслушивание и спокойное произнесение слова по звукам.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считать, что слово заканчивается на [о]. Чтобы проверить себя, нужно произнести слово шёпотом, потом громко и сравнить окончание.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сомневается, полезно разделить слово на звуки и назвать каждый отдельно. Тогда конец слова перестаёт быть загадкой, даже если он хитро прячется.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умеют дети после уроков 35–36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уверенно называют звуки слова «рой» по порядку: [р’], [о], [й]. Они слышат, что последний звук короткий, мягкий и согласный.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различают мягкий согласный [р’] в начале слова, находят ударный гласный [о] в середине и не путают [й] со звуком [и].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дети составляют простую звуковую схему и понимают, что буква й обозначает звук [й]. Это помогает им читать и разбирать слова точнее.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про слово «рой»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«рой» всего три звука: [р’], [о], [й]. Если научиться слышать последний [й], звуковой разбор становится точнее, а читать и писать простые слова гораздо легче.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2026-05-21T15:49:49Z</dcterms:created>
  <dcterms:modified xsi:type="dcterms:W3CDTF">2026-05-21T15:49:49Z</dcterms:modified>
</cp:coreProperties>
</file>