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1106125"/>
            <a:ext cx="46134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повышенной трудности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270000"/>
            <a:ext cx="4762500" cy="47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9925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решения, которая помогает начать, понять и проверить любую сложную задачу.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525" y="2514934"/>
            <a:ext cx="4096800" cy="22164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302000" cy="17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dirty="0">
                <a:solidFill>
                  <a:srgbClr val="FCFA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задачи кажутся сложными
</a:t>
            </a:r>
            <a:endParaRPr lang="en-US" sz="3300" dirty="0"/>
          </a:p>
        </p:txBody>
      </p:sp>
      <p:sp>
        <p:nvSpPr>
          <p:cNvPr id="7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713783" y="3064941"/>
            <a:ext cx="40173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задача часто пугает не содержанием, а непривычной формой. Когда есть короткий план, опора на схему и привычка проверять ответ, уверенность заметно растёт.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144391"/>
            <a:ext cx="8606400" cy="1823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270000"/>
            <a:ext cx="80361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4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справляться с задачами повышенной трудности
</a:t>
            </a:r>
            <a:endParaRPr lang="en-US" sz="2644" dirty="0"/>
          </a:p>
        </p:txBody>
      </p:sp>
      <p:sp>
        <p:nvSpPr>
          <p:cNvPr id="12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511850" y="3741875"/>
            <a:ext cx="1454400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спокойно прочитайте условие целиком. Это помогает увидеть общую ситуацию, не теряя важные детали, и сразу понять, где скрыта главная трудность.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511850" y="3254980"/>
            <a:ext cx="1454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Прочитать условие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7180550" y="3741875"/>
            <a:ext cx="1454400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обязательно проверьте, совпадает ли ответ с условием, не пропущены ли случаи и выглядит ли результат разумно. Проверка завершает решение.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7180550" y="3254980"/>
            <a:ext cx="1454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ответ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513375" y="3741875"/>
            <a:ext cx="1454400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картина ясна, выберите способ решения: поиск закономерности, разбиение на части, перебор вариантов или рассмотрение крайних случаев. Подход зависит от структуры задачи.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5513375" y="3254980"/>
            <a:ext cx="1454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стратегию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3846200" y="3741875"/>
            <a:ext cx="1454400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представьте задачу в удобной форме: через схему, таблицу, рисунок или короткую запись. Модель делает отношения между частями задачи заметными.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3846200" y="3254980"/>
            <a:ext cx="1454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Построить модель
</a:t>
            </a:r>
            <a:endParaRPr lang="en-US" sz="1000" dirty="0"/>
          </a:p>
        </p:txBody>
      </p:sp>
      <p:sp>
        <p:nvSpPr>
          <p:cNvPr id="21" name="Text 10"/>
          <p:cNvSpPr txBox="1"/>
          <p:nvPr/>
        </p:nvSpPr>
        <p:spPr>
          <a:xfrm>
            <a:off x="2179025" y="3741875"/>
            <a:ext cx="1454400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отделите известные данные от того, что нужно найти. Такой разбор уменьшает хаос и показывает, какие числа, связи и ограничения действительно важны.
</a:t>
            </a:r>
            <a:endParaRPr lang="en-US" sz="800" dirty="0"/>
          </a:p>
        </p:txBody>
      </p:sp>
      <p:sp>
        <p:nvSpPr>
          <p:cNvPr id="22" name="Text 11"/>
          <p:cNvSpPr txBox="1"/>
          <p:nvPr/>
        </p:nvSpPr>
        <p:spPr>
          <a:xfrm>
            <a:off x="2179025" y="3254980"/>
            <a:ext cx="1454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Выделить данные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задача кажется трудной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87100" y="1920875"/>
            <a:ext cx="23430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Неясный старт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87100" y="2279288"/>
            <a:ext cx="2343000" cy="6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непонятно, с какой точки вообще начинать. Тогда внимание уходит на мелкие детали, а главный ход решения остаётся незаметным, хотя он уже есть в условии.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073075" y="3532125"/>
            <a:ext cx="23430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Ловушки в тексте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073075" y="3890513"/>
            <a:ext cx="2343000" cy="6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задания специально содержат ловушки: похожие слова, неожиданные сравнения, лишние числа. Они требуют не спешки, а точного чтения и спокойной проверки каждого шага.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531000" y="1957125"/>
            <a:ext cx="23430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детали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531000" y="2279288"/>
            <a:ext cx="2343000" cy="6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или скрытые данные могут отвлекать от сути. Нужно отделять то, что действительно влияет на ответ, от информации, которая дана только для проверки внимания.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559050" y="1920900"/>
            <a:ext cx="23430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переходов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559050" y="2279288"/>
            <a:ext cx="2343000" cy="6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задаче много шагов, легко потерять последовательность действий. Тогда ошибка возникает не в вычислениях, а в том, что ученик пропускает важный промежуточный этап.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5045025" y="3532125"/>
            <a:ext cx="23430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вывод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5045025" y="3890513"/>
            <a:ext cx="2343000" cy="6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найденный ответ ещё нужно объяснить. Если нельзя показать, почему он верный, задача считается решённой не до конца, поэтому важно уметь обосновывать вывод.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8597" y="1988918"/>
            <a:ext cx="321900" cy="321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122" y="1988918"/>
            <a:ext cx="321900" cy="321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8597" y="3495864"/>
            <a:ext cx="321900" cy="321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1359" y="3495864"/>
            <a:ext cx="241425" cy="321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270000" y="345400"/>
            <a:ext cx="8216100" cy="94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трудной задачи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1101216" y="1889506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формат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86475" y="2541881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задание похоже на то, что вы ещё не решали, не спешите. Сначала найдите знакомые элементы: числа, сравнения, последовательность действий или повторяющиеся объекты.
</a:t>
            </a:r>
            <a:endParaRPr lang="en-US" sz="961" dirty="0"/>
          </a:p>
        </p:txBody>
      </p:sp>
      <p:sp>
        <p:nvSpPr>
          <p:cNvPr id="15" name="Text 4"/>
          <p:cNvSpPr txBox="1"/>
          <p:nvPr/>
        </p:nvSpPr>
        <p:spPr>
          <a:xfrm>
            <a:off x="5653741" y="1889506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цепочка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39000" y="2541881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решение состоит из нескольких последовательных действий, легко потерять один шаг. Такие задачи требуют аккуратности: сначала план, потом вычисления, затем вывод.
</a:t>
            </a:r>
            <a:endParaRPr lang="en-US" sz="961" dirty="0"/>
          </a:p>
        </p:txBody>
      </p:sp>
      <p:sp>
        <p:nvSpPr>
          <p:cNvPr id="17" name="Text 6"/>
          <p:cNvSpPr txBox="1"/>
          <p:nvPr/>
        </p:nvSpPr>
        <p:spPr>
          <a:xfrm>
            <a:off x="1101216" y="3396452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условий
</a:t>
            </a:r>
            <a:endParaRPr lang="en-US" sz="1300" dirty="0"/>
          </a:p>
        </p:txBody>
      </p:sp>
      <p:sp>
        <p:nvSpPr>
          <p:cNvPr id="18" name="Text 7"/>
          <p:cNvSpPr txBox="1"/>
          <p:nvPr/>
        </p:nvSpPr>
        <p:spPr>
          <a:xfrm>
            <a:off x="286475" y="4048827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вопросе много условий сразу, нужно держать их перед глазами одновременно. Удобнее всего выписать всё по пунктам и отмечать, как части связаны между собой.
</a:t>
            </a:r>
            <a:endParaRPr lang="en-US" sz="961" dirty="0"/>
          </a:p>
        </p:txBody>
      </p:sp>
      <p:sp>
        <p:nvSpPr>
          <p:cNvPr id="19" name="Text 8"/>
          <p:cNvSpPr txBox="1"/>
          <p:nvPr/>
        </p:nvSpPr>
        <p:spPr>
          <a:xfrm>
            <a:off x="5653741" y="3396452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Необычная цель
</a:t>
            </a:r>
            <a:endParaRPr lang="en-US" sz="1300" dirty="0"/>
          </a:p>
        </p:txBody>
      </p:sp>
      <p:sp>
        <p:nvSpPr>
          <p:cNvPr id="20" name="Text 9"/>
          <p:cNvSpPr txBox="1"/>
          <p:nvPr/>
        </p:nvSpPr>
        <p:spPr>
          <a:xfrm>
            <a:off x="4839000" y="4048827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Нестандартный вопрос не всегда просит новый способ решения, но почти всегда требует точного понимания цели. Сначала выясните, что именно нужно получить в ответе.
</a:t>
            </a:r>
            <a:endParaRPr lang="en-US" sz="96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настройка перед решением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224300" y="1629625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настройтесь на поиск, а не на мгновенный ответ. Сложная задача обычно раскрывается по шагам, и это нормально: важнее начать аккуратно, чем угадать сразу.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41395" y="1629636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старт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24300" y="4160700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готового хода нет, начните с простого случая или с небольшого фрагмента задачи. Так появляется опора, от которой легче перейти к полному решению.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1041395" y="4160700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с малого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224300" y="3317000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вычислениями составьте план: что известно, что нужно найти и какой путь ведёт к ответу. Это помогает не теряться в середине решения.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41395" y="3317012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раньше счёта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224300" y="2473325"/>
            <a:ext cx="4410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Ошибку стоит воспринимать как подсказку, а не как провал. Она показывает, где нужно изменить чтение, модель или способ решения, чтобы продвинуться дальше.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1041395" y="2473324"/>
            <a:ext cx="28116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как сигнал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971900" cy="77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шагов к решению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действий, которая помогает удерживать логику решения и не терять важные детали.
</a:t>
            </a:r>
            <a:endParaRPr lang="en-US" sz="147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03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Как читать условие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118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Прочитайте условие без спешки, лучше два раза. Первый раз — чтобы понять сюжет, второй — чтобы заметить числа, сравнения, ограничения и ключевые слова, которые управляют решением.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118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внимательных чтения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6289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отмечайте, что уже известно, а что ещё предстоит найти. Такая разметка помогает не смешивать данные с вопросом и удерживать задачу в ясных границах.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6289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Разделить известное и неизвестное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8631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условии есть несколько вопросов, выписывайте их отдельно. Так легче не пропустить часть ответа и не перепутать, что относится к каждому пункту задачи.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8631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Ничего не пропустить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7460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Обращайте внимание на слова, которые меняют смысл: «всего», «осталось», «каждый», «на сколько», «не менее». Именно они подсказывают, какое действие или сравнение понадобится.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7460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764000" cy="13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Как понять, что именно требуется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14075" y="2523824"/>
            <a:ext cx="3694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Попробуйте одним предложением сказать, о чём задача. Если фраза звучит ясно, значит, главная цель уже найдена, а лишние детали не отвлекают от решения.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14075" y="2166151"/>
            <a:ext cx="3694500" cy="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кратко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911175" y="2523824"/>
            <a:ext cx="3694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Переведите вопрос на простой язык, как будто объясняете его однокласснику. Это помогает увидеть, что именно нужно получить: число, сравнение, порядок действий или выбор.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911175" y="2166151"/>
            <a:ext cx="3694500" cy="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Своими словами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14075" y="4096713"/>
            <a:ext cx="3694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формулировку вопроса с данными условия. Так становится понятно, какие сведения нужны для ответа сразу, а какие сначала придётся преобразовать или связать между собой.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14075" y="3739049"/>
            <a:ext cx="3694500" cy="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Связать вопрос с данными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911175" y="4096713"/>
            <a:ext cx="3694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переформулировки остаётся путаница, вернитесь к условию и уберите всё лишнее. Чем короче и точнее цель, тем легче выбрать правильный путь.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911175" y="3739049"/>
            <a:ext cx="3694500" cy="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Убрать шум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6050" y="1645339"/>
            <a:ext cx="3738900" cy="32277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Как сделать задачу наглядной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587100" y="1526971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форму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87100" y="1812583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условие видимым: перенесите данные в таблицу, схему или рисунок. Когда связи записаны наглядно, становится проще заметить повторения, пропуски и лишние элементы.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587100" y="4125446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Доведите до ясности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587100" y="4411058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построения модели проверьте, отражает ли она все данные условия. Если чего-то не хватает, дополните схему, прежде чем переходить к вычислениям или выводу.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587100" y="3259288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Подберите модель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587100" y="3544911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модели подходят для разных задач: таблица удобна для сравнения, рисунок — для пространственных ситуаций, схема — для отношений и последовательностей. Важно выбрать форму, которая уменьшает путаницу.
</a:t>
            </a:r>
            <a:endParaRPr lang="en-US" sz="832" dirty="0"/>
          </a:p>
        </p:txBody>
      </p:sp>
      <p:sp>
        <p:nvSpPr>
          <p:cNvPr id="18" name="Text 8"/>
          <p:cNvSpPr txBox="1"/>
          <p:nvPr/>
        </p:nvSpPr>
        <p:spPr>
          <a:xfrm>
            <a:off x="587100" y="2393130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Покажите связи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587100" y="2678729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Стрелки, подписи и расстояния между объектами показывают порядок действий и отношения между величинами. Такая запись помогает увидеть, что зависит от чего, а что можно считать отдельно.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175" y="2035186"/>
            <a:ext cx="488100" cy="48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5875" y="2035186"/>
            <a:ext cx="488100" cy="48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3175" y="3597355"/>
            <a:ext cx="488100" cy="488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55875" y="3597355"/>
            <a:ext cx="488100" cy="488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8036100" cy="127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способ решения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6" name="Text 2"/>
          <p:cNvSpPr txBox="1"/>
          <p:nvPr/>
        </p:nvSpPr>
        <p:spPr>
          <a:xfrm>
            <a:off x="473175" y="2884537"/>
            <a:ext cx="38274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Разбейте задачу на маленькие части, если она выглядит громоздкой. Когда каждый шаг понятен отдельно, легче увидеть, где начинается решение и какие действия можно выполнить без лишних догадок.
</a:t>
            </a:r>
            <a:endParaRPr lang="en-US" sz="791" dirty="0"/>
          </a:p>
        </p:txBody>
      </p:sp>
      <p:sp>
        <p:nvSpPr>
          <p:cNvPr id="17" name="Text 3"/>
          <p:cNvSpPr txBox="1"/>
          <p:nvPr/>
        </p:nvSpPr>
        <p:spPr>
          <a:xfrm>
            <a:off x="473175" y="2585174"/>
            <a:ext cx="38274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Разбить на части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4855875" y="2884537"/>
            <a:ext cx="38274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Ищите повторяющиеся элементы и одинаковые изменения. Если числа, фигуры или действия ведут себя похоже, часто помогает правило, которое можно сформулировать после нескольких наблюдений.
</a:t>
            </a:r>
            <a:endParaRPr lang="en-US" sz="791" dirty="0"/>
          </a:p>
        </p:txBody>
      </p:sp>
      <p:sp>
        <p:nvSpPr>
          <p:cNvPr id="19" name="Text 5"/>
          <p:cNvSpPr txBox="1"/>
          <p:nvPr/>
        </p:nvSpPr>
        <p:spPr>
          <a:xfrm>
            <a:off x="4855875" y="2585174"/>
            <a:ext cx="38274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закономерность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473175" y="4446705"/>
            <a:ext cx="38274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несколько простых вариантов, чтобы понять ход мысли. Частный случай нередко показывает, какие действия работают всегда, а какие только случайно дают правильный ответ.
</a:t>
            </a:r>
            <a:endParaRPr lang="en-US" sz="791" dirty="0"/>
          </a:p>
        </p:txBody>
      </p:sp>
      <p:sp>
        <p:nvSpPr>
          <p:cNvPr id="21" name="Text 7"/>
          <p:cNvSpPr txBox="1"/>
          <p:nvPr/>
        </p:nvSpPr>
        <p:spPr>
          <a:xfrm>
            <a:off x="473175" y="4147342"/>
            <a:ext cx="38274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варианты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4855875" y="4446705"/>
            <a:ext cx="38274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Посмотрите на самые большие и самые маленькие значения в условии. Крайние случаи быстро показывают границы задачи и помогают выбрать способ, который не ломается при изменении данных.
</a:t>
            </a:r>
            <a:endParaRPr lang="en-US" sz="791" dirty="0"/>
          </a:p>
        </p:txBody>
      </p:sp>
      <p:sp>
        <p:nvSpPr>
          <p:cNvPr id="23" name="Text 9"/>
          <p:cNvSpPr txBox="1"/>
          <p:nvPr/>
        </p:nvSpPr>
        <p:spPr>
          <a:xfrm>
            <a:off x="4855875" y="4147342"/>
            <a:ext cx="3827400" cy="2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Учесть границы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921500" cy="13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5. Как проверить решение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73175" y="3983700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Оцените ответ здравым смыслом. Если получилось слишком большое или слишком маленькое значение, стоит ещё раз проверить вычисления и логику рассуждений.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73175" y="3700099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разумности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73175" y="2434639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Сверьте каждый шаг с условием: все ли данные использованы, ничего ли не перепутано и отвечает ли найденное число именно на поставленный вопрос.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73175" y="2151037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Сверка с условием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406263" y="2434639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Подставьте результат обратно в условие. Такой приём особенно полезен, когда нужно убедиться, что все ограничения действительно выполнены.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406275" y="2151249"/>
            <a:ext cx="2355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подстановка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406263" y="3983700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единицы измерения, границы и возможные пропуски. Иногда ошибка скрывается не в вычислениях, а в том, что не учтён один случай.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3406275" y="3700099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пропусков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6339350" y="3273250"/>
            <a:ext cx="2355600" cy="11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итог с исходными данными и формулировкой задачи. Верное решение должно совпадать не только по числу, но и по смыслу.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6339350" y="2890350"/>
            <a:ext cx="2355600" cy="3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проверка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971900" cy="77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подзадач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данных к модели, затем к частям решения и проверке результата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278274"/>
            <a:ext cx="8604000" cy="21636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34500" cy="8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ошибаются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при решении задач повышенной трудности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Чеклист помогает быстро увидеть типичные промахи и проверить решение до сдачи.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не со сложными вычислениями, а с невнимательностью: перепутанными данными, пропуском случаев и слишком ранним выводом.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6875" y="1580407"/>
            <a:ext cx="3399600" cy="318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 1. Разбор по пяти шагам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782875" y="1839525"/>
            <a:ext cx="43302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выписываем все данные задачи и отмечаем, что уже известно. Это убирает лишний шум и сразу показывает, с какими объектами предстоит работать.
</a:t>
            </a:r>
            <a:endParaRPr lang="en-US" sz="880" dirty="0"/>
          </a:p>
        </p:txBody>
      </p:sp>
      <p:sp>
        <p:nvSpPr>
          <p:cNvPr id="13" name="Text 3"/>
          <p:cNvSpPr txBox="1"/>
          <p:nvPr/>
        </p:nvSpPr>
        <p:spPr>
          <a:xfrm>
            <a:off x="782875" y="1625413"/>
            <a:ext cx="43302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дано
</a:t>
            </a:r>
            <a:endParaRPr lang="en-US" sz="989" dirty="0"/>
          </a:p>
        </p:txBody>
      </p:sp>
      <p:sp>
        <p:nvSpPr>
          <p:cNvPr id="14" name="Text 4"/>
          <p:cNvSpPr txBox="1"/>
          <p:nvPr/>
        </p:nvSpPr>
        <p:spPr>
          <a:xfrm>
            <a:off x="782875" y="4596300"/>
            <a:ext cx="43302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проверяем результат по условию и делаем короткий вывод. Если все данные учтены, ответ получается не только верным, но и понятным.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782875" y="4382188"/>
            <a:ext cx="43302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итог
</a:t>
            </a:r>
            <a:endParaRPr lang="en-US" sz="989" dirty="0"/>
          </a:p>
        </p:txBody>
      </p:sp>
      <p:sp>
        <p:nvSpPr>
          <p:cNvPr id="16" name="Text 6"/>
          <p:cNvSpPr txBox="1"/>
          <p:nvPr/>
        </p:nvSpPr>
        <p:spPr>
          <a:xfrm>
            <a:off x="782875" y="3907106"/>
            <a:ext cx="43302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выбираем план: рисунок, таблицу, перебор или правило. Стратегия должна соответствовать задаче, а не просто выглядеть знакомой.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782875" y="3692994"/>
            <a:ext cx="43302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план
</a:t>
            </a:r>
            <a:endParaRPr lang="en-US" sz="989" dirty="0"/>
          </a:p>
        </p:txBody>
      </p:sp>
      <p:sp>
        <p:nvSpPr>
          <p:cNvPr id="18" name="Text 8"/>
          <p:cNvSpPr txBox="1"/>
          <p:nvPr/>
        </p:nvSpPr>
        <p:spPr>
          <a:xfrm>
            <a:off x="782875" y="3217912"/>
            <a:ext cx="43302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замечаем связи между объектами: кто с кем связан, что меняется, что повторяется. Именно такие отношения часто подсказывают путь к решению.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782875" y="3003800"/>
            <a:ext cx="43302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связи
</a:t>
            </a:r>
            <a:endParaRPr lang="en-US" sz="989" dirty="0"/>
          </a:p>
        </p:txBody>
      </p:sp>
      <p:sp>
        <p:nvSpPr>
          <p:cNvPr id="20" name="Text 10"/>
          <p:cNvSpPr txBox="1"/>
          <p:nvPr/>
        </p:nvSpPr>
        <p:spPr>
          <a:xfrm>
            <a:off x="782875" y="2528719"/>
            <a:ext cx="43302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формулируем, что именно нужно найти. Если цель записана своими словами, становится легче понять, какой ответ будет полным и точным.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782875" y="2314607"/>
            <a:ext cx="43302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ищем
</a:t>
            </a:r>
            <a:endParaRPr lang="en-US" sz="98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85497" y="1988918"/>
            <a:ext cx="241425" cy="321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8597" y="3495864"/>
            <a:ext cx="321900" cy="321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21122" y="3513748"/>
            <a:ext cx="321900" cy="2861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345400"/>
            <a:ext cx="8216100" cy="94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упражнение: первый ход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377878" y="1889506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первый шаг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63138" y="2541881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первый ход вслух или на бумаге. Часто именно начало — выделить данные, построить схему или решить простой пример — снимает напряжение.
</a:t>
            </a:r>
            <a:endParaRPr lang="en-US" sz="961" dirty="0"/>
          </a:p>
        </p:txBody>
      </p:sp>
      <p:sp>
        <p:nvSpPr>
          <p:cNvPr id="13" name="Text 4"/>
          <p:cNvSpPr txBox="1"/>
          <p:nvPr/>
        </p:nvSpPr>
        <p:spPr>
          <a:xfrm>
            <a:off x="1101216" y="3396452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Разобрать условие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286475" y="4048827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 условие и выпиши, что уже известно. Затем отдельно отметь, что требуется найти, чтобы не смешивать данные с вопросом.
</a:t>
            </a:r>
            <a:endParaRPr lang="en-US" sz="962" dirty="0"/>
          </a:p>
        </p:txBody>
      </p:sp>
      <p:sp>
        <p:nvSpPr>
          <p:cNvPr id="15" name="Text 6"/>
          <p:cNvSpPr txBox="1"/>
          <p:nvPr/>
        </p:nvSpPr>
        <p:spPr>
          <a:xfrm>
            <a:off x="5653741" y="3396452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Подобрать модель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4839000" y="4048827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удобную модель: рисунок, таблицу, стрелки или короткую запись. Нужна не красивая схема, а такая, которая помогает увидеть отношения между частями задачи.
</a:t>
            </a:r>
            <a:endParaRPr lang="en-US" sz="96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47985"/>
            <a:ext cx="4212000" cy="364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2000" y="1247985"/>
            <a:ext cx="4212000" cy="36484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0361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делает скрытое видимым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8150" y="1788350"/>
            <a:ext cx="39249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задаче о маршруте между несколькими пунктами схема работает лучше длинного текста. Стрелки сразу показывают порядок движения, а подписи помогают не потерять направление и расстояния. Если один участок повторяется, это видно с первого взгляда.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428150" y="1400800"/>
            <a:ext cx="3924900" cy="3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на схеме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20150" y="1788350"/>
            <a:ext cx="39249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условии несколько объектов и похожие связи, рисунок помогает увидеть лишнее и недостающее. Расположение элементов, одинаковые обозначения и короткие подписи делают задачу прозрачной даже для длинного описания.
</a:t>
            </a:r>
            <a:endParaRPr lang="en-US" sz="1072" dirty="0"/>
          </a:p>
        </p:txBody>
      </p:sp>
      <p:sp>
        <p:nvSpPr>
          <p:cNvPr id="12" name="Text 5"/>
          <p:cNvSpPr txBox="1"/>
          <p:nvPr/>
        </p:nvSpPr>
        <p:spPr>
          <a:xfrm>
            <a:off x="4820150" y="1400800"/>
            <a:ext cx="3924900" cy="3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объектами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1679798"/>
            <a:ext cx="3989100" cy="30788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 3. Закономерность и крайние случаи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иллюстрации метода частных случаев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простых случаев показывает, как меняется результат при росте числа элементов. Это удобный способ заметить правило до перехода к общей формуле.
</a:t>
            </a:r>
            <a:endParaRPr lang="en-US" sz="1427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2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растёт предсказуемо: каждый новый случай добавляет всё больше, но по понятному правилу. Крайние значения помогают увидеть, где начинается закономерность.
</a:t>
            </a:r>
            <a:endParaRPr lang="en-US" sz="146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03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 решение не идёт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118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короткую паузу и вернись к условию свежим взглядом. Иногда уже одно повторное чтение показывает, что было пропущено или понято слишком быстро.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118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паузу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6289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Перескажи задачу своими словами и запиши только главное. Такая переформулировка помогает убрать лишние детали и увидеть цель решения яснее.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6289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Упростить формулировку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8631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текст не помогает, измени модель: нарисуй схему, таблицу или разберись на одном простом случае. Часто после этого решение становится заметным.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8631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Сменить модель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7460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Вспомни похожую задачу и сравни, что в ней было сделано сначала. Даже одно знакомое действие может подсказать новый путь к решению.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7460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аналог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1106125"/>
            <a:ext cx="46134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Трудная задача — это тренажёр мышления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Трудная задача перестаёт пугать, когда у неё есть понятный порядок: прочитать, представить, выбрать ход, проверить результат. Именно так развивается мышление, которое помогает на уроках, контрольных и олимпиадах.
</a:t>
            </a:r>
            <a:endParaRPr lang="en-US" sz="157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2026-07-27T06:50:24Z</dcterms:created>
  <dcterms:modified xsi:type="dcterms:W3CDTF">2026-07-27T06:50:24Z</dcterms:modified>
</cp:coreProperties>
</file>