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 структурная единица вида: основные темы и значение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популяции как основу видов в биологии и их важность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популяций важно в биологии?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— ключ к пониманию жизни и развития видов. Они поддерживают разнообразие, устойчивость и адаптацию организмов к изменяющимся условиям окружающей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особей одного вида, обитающих на одной территории и способных свободно скрещиваться между собой.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изолирована от других подобных групп ограничениями среды, будь то географические или экологические преграды.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включают общее происхождение, постоянное воспроизводство особей и генетический обмен внутри группы.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популяция?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популяции: смысл и примеры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(молодые, взрослые, старые) формируют соотношение в популяции и влияют на её размножение и выживаемость.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у лягушек весной больше молодняка, что способствует быстрому росту популяции при благоприятных условиях.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котиков количество самцов значительно меньше, что вызывает жёсткую конкуренцию за спаривание между самцами и влияет на социальную структуру стаи.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пропорции у морских котиков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млекопитающих половое соотношение близко к 1:1, что обеспечивает эффективное размножение и стабильность численности вида.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полов у млекопитающих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половом составе популяций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европейского зайца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связаны с колебаниями температуры и числом хищников в среде обитания.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динамика отражает влияние экологических факторов и позволяет оценить состояние экосистемы.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экологический институт,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генетического разнообразия в популяциях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генов позволяет популяции адаптироваться к изменяющейся среде и защищает от массовых заболеваний.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окраске, размере и поведенческих чертах помогают лучше использовать ресурсы и выживать.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вариации формируются и поддерживаются миграцией и мутациями в популяции.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устойчивости к вирусам у мышей показывают, как генетика способствует жизнестойкости.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6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479" y="1034740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передачи наследственных признаков
</a:t>
            </a:r>
            <a:endParaRPr lang="en-US" sz="2194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генами между особями ведёт к смешению наследственных признаков и поддержанию разнообразия внутри популяции.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особей между популяциями способствует генетическому обмену и уменьшению изоляции.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изменения в генах создают новые признаки, которые могут повышать адаптивность или вызывать болезни.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миграций на численность синиц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южных регионах численность синиц возрастает зимой благодаря притоку мигрирующих птиц.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изменяют структуру и численность популяций, помогая им адаптироваться к сезонным условиям.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орнитологический центр,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включают конкуренцию, хищничество и паразитизм, которые регулируют численность и здоровье популяций.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температура, влажность, свет и вода — определяют выживаемость и размножение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холодная весна снижает численность насекомых из-за замедленного развития и гибели личинок.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факторы, влияющие на популяции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в волчьей стае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Волчьи стаи состоят из семейных групп, где доминируют опытные вожак и его партнёр. Такой порядок обеспечивает координацию охоты и защиту территории, что способствует выживанию всей популяции.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волков в тайге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регулируют численность травоядных, предотвращая перенаселение. Это помогает сохранять баланс и здоровье экосистемы, снижая риски распространения заболеваний среди животных.
</a:t>
            </a:r>
            <a:endParaRPr lang="en-US" sz="1129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волков: структура, численность и функции в экосистеме
</a:t>
            </a:r>
            <a:endParaRPr lang="en-US" sz="1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образуют локальные группы с разным возрастным составом, что обеспечивает устойчивость популяции. Молодые и старые деревья занимают особые ниши в экосистеме участка.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 возрастной состав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берёзы разносятся ветром на значительные расстояния, способствуя расширению ареала. Выживаемость зависит от почвенных условий, влажности и освещённости, влияющих на рост саженцев.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9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расселения и факторы выживаемости
</a:t>
            </a:r>
            <a:endParaRPr lang="en-US" sz="1389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берёзы: пространственное распределение и воспроизводство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популяций животных и растений: признаки и отличия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в размерах, мобильности и изменчивости популяций животных и растений, указывая на биологические особенности каждого типа.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популяции определяется биологической спецификой организма, влияя на её поведение и адаптационные возможности.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выживания и восстановления вида популяции играют ключевую роль, поддерживая генетический разнообразие и способность к адаптации.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экологии видов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локальные популяции восстанавливают численность после катастроф, обеспечивается полное возрождение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популяции и среды обитания: схема обратной связи
</a:t>
            </a:r>
            <a:endParaRPr lang="en-US" sz="213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взаимодействия факторов и ответов популяции в экосистеме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популяций: биологическое значение и примеры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помогают популяциям избегать нехватки пищи и неблагоприятных климатических условий, обеспечивая доступ к ресурсам в разных регионах.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 осенние перелёты птиц позволяют сохранять численность и генетическое разнообразие между отдалёнными группами особей.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Откочёвка сусликов в засушливых условиях защищает популяцию от гибели, обеспечивая временное рассредоточение и обмен генами.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лосей на новые пастбища снижает конкуренцию и способствует устойчивому распределению животных по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приводят к сокращению численности многих видов и утрате их естественных сред обитания.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популяции: негативные и позитивные аспекты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уменьшает генетическое разнообразие и нарушает структуру популяций, уязвимых к вымиранию.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программ восстановления способствует сохранению редких видов, примером чему служит восстановление популяции амурского тигра.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популяции: причины и примеры
</a:t>
            </a:r>
            <a:endParaRPr lang="en-US" sz="3181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естественной среды и чрезмерная охота приводят к резкому снижению численности редких видов, угрожая их выживанию.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зубр в Европе, снежный барс в Азии и лотос на Волге — все нуждаются в защитных мерах для сохранения биологического разнообразия.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поддержание популяций: успешные мероприятия
</a:t>
            </a:r>
            <a:endParaRPr lang="en-US" sz="2209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начался развод бобров с целью восстановления их природных популяций и улучшения состояния экосистем водоёмов.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создаются искусственные гнёзда для аистов, что способствует увеличению численности птиц и стабилизации популяций.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сады начинают активно размножать редкие растения, применяя современные методы мониторинга и охраны 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и динамики популяций позволяет защищать виды и поддерживать экологическое равновесие, что является важной задачей для современного общества и науки.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популяций для биологии и общества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2026-05-09T06:36:45Z</dcterms:created>
  <dcterms:modified xsi:type="dcterms:W3CDTF">2026-05-09T06:36:45Z</dcterms:modified>
</cp:coreProperties>
</file>