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экономическая интеграция: география мировых связей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сближает экономики и меняет карту торговли, специализации и роли стран в мире.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интеграция стала важной чертой современного мира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торговля росла быстрее производства: к 2023 году мировой экспорт товаров превысил 24 трлн долларов. Дешевле и быстрее стало возить грузы, развились контейнерные перевозки, авиасообщение и цифровые технологии. Поэтому связи всё чаще складываются по крупным регионам.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международной экономической интеграции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экономическая интеграция — это устойчивое сближение национальных хозяйств: страны постепенно снимают торговые барьеры и согласуют экономическую политику.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основа — расширение обмена товарами и услугами, рост взаимных инвестиций, специализация производства и формирование общего рынка между участниками.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географической точки зрения интеграция меняет территориальную организацию хозяйства: усиливается роль приграничных районов, портов, транспортных коридоров и крупных агломераций.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экономические факторы интеграции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взаимодополняемость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ресурсной обеспеченности делают сотрудничество взаимовыгодным: одни поставляют сырьё и материалы, другие — машины, технологии и финансовые услуги для производства.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 роль сетей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процессы поддерживаются транснациональными корпорациями, международной логистикой и едиными требованиями к качеству. Они снижают риски для бизнеса и ускоряют обмен.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 транспортные маршруты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страны расположены рядом и имеют удобные маршруты, перевозить товары дешевле и быстрее. Тогда торговля и деловые связи легче закрепляются, а сотрудничество становится более устойчивым.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и порты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регионов с выходом к морю интеграция часто опирается на порты и морские коридоры. Это ускоряет обмен товарами и помогает компаниям строить цепочки поставок в масштабе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интеграции: от свободной торговли к общей политике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ступень требует более высокой институциональной согласованности участников.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028" y="1175216"/>
            <a:ext cx="294784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интеграции и их признаки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интеграции, тем сильнее меняются правила торговли, перемещения факторов производства и общая экономическая политика.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интеграции повышает выгоды для бизнеса и потребителей, но одновременно увеличивает требования к согласованию политики.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описаний уровней интеграции из школьного курса географии и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 наиболее глубокий интеграционный пример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правила, которые работают «по всей карте»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объединяет страны с едиными нормами конкуренции и стандартами качества. Это делает рынки более предсказуемыми для компаний и повышает защиту потребителей. В результате интеграция ощущается не только в торговле, но и в повседневных покупках.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с опорой на транспорт и порты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ЕС — это сеть промышленных районов и плотные транспортные линии. Особая роль — у морских портов Северного и Балтийского морей. Через них проще запускать логистику и быстрее соединять производственные центры между странами.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как «скрепа» расчётов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внутренний рынок действует с 1993 года, а евро используется в странах еврозоны. Общая валюта облегчает финансовые расчёты и снижает валютные риски. Но она требует согласованности экономической политики между участниками.
</a:t>
            </a:r>
            <a:endParaRPr lang="en-US" sz="8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интеграционные объединения мира по масштабам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населения: ЕС — около 448 млн, USMCA — около 510 млн, АСЕАН — около 680 млн; МЕРКОСУР и ЕАЭС в источнике представлены без сопоставимых чисел.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количеству стран масштаб заметно различается, и даже большие по населению блоки не обязаны быть самыми «глубокими» по координации.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 об участниках и оценках численности населения (период: 2020-е годы; точные значения зависят от источника).
</a:t>
            </a:r>
            <a:endParaRPr lang="en-US" sz="9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преимущества интеграции для стран-участниц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расширяет рынок сбыта и помогает предприятиям наращивать масштабы производства. За счёт эффекта объёма снижаются средние издержки, а продукция становится конкурентнее на общем пространстве.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Инвесторы охотно вкладываются, потому что общий рынок выглядит крупнее и стабильнее. Внутри объединений усиливается специализация регионов — одни территории развивают промышленность, другие логистику, финансы, технологии или сельское хозяйство.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потребителей растёт выбор: больше ассортимента, выше качество и нередко ниже цены. Когда правила прозрачны, компании смелее выходят с новыми продуктами, а рынок быстрее реагирует на спрос.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и риски интеграционных процессов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усиливает конкуренцию, поэтому слабые предприятия и целые отрасли могут терять позиции на общем рынке. Это требует обновления технологий и перестройки производства, а не «пассивного ожидания».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частично ограничивают самостоятельность во внешнеторговой, валютной и иногда бюджетной политике. Возникает зависимость от общих решений и сложнее проводить быстрые «точечные» меры в кризис.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регионах последствия ощущаются сильнее: возможны сокращения рабочих мест и необходимость структурной перестройки экономики. Поэтому интеграцию дополняют программами переподготовки и поддержкой модернизации.
</a:t>
            </a:r>
            <a:endParaRPr lang="en-US" sz="1197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распространяются быстрее по связанным рынкам, а выгоды распределяются неравномерно. Географически это часто означает усиление крупных центров, транспортных коридоров и узлов хозяйства по сравнению с периферией.
</a:t>
            </a:r>
            <a:endParaRPr lang="en-US" sz="12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отклонение торговли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торговли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торговли происходит, когда внутри блока товар становится относительно дешевле, чем при поставках из-за его пределов. Тогда импорт внутри объединения растет, а покупатели постепенно переключаются на новых поставщиков.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считывать «эффективность»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выгода интеграции определяется балансом двух эффектов: создание торговли расширяет конкуренцию и полезность для потребителей, а отклонение может переносить покупательную способность между странами без снижения затрат для экономики.
</a:t>
            </a:r>
            <a:endParaRPr lang="en-US" sz="1078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торговли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торговли возникает, если более выгодный по цене поставщик из третьей страны вытесняется более дорогим производителем внутри блока. Причина — льготные правила торговли, меняющие итоговую структуру импорта.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товарных потоков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географическом анализе важно сравнивать, как меняются направления потоков, специализация регионов и роль соседей вне объединения. Итог проявляется в том, где растут отрасли, порты и транспортные коридоры.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интеграция меняет торговые потоки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показано, что интеграция действует не только через тарифы, но и через перераспределение рынков и ускорение обновления отраслей. Дальше это отражается в региональной структуре производства.
</a:t>
            </a:r>
            <a:endParaRPr lang="en-US" sz="1447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взаимная торговля растет быстрее в первые годы, это указывает на быстрые «перенастройки» цепочек поставок. Высокая доля внутрирегионального обмена говорит о плотной связности территорий.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качественные положения из учебной и аналитической литературы; числовые значения на оси — условные индексы для иллюстрации тенденций.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 глобальные цепочки стоимости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стадий производства по странам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распределяют отдельные стадии — от добычи сырья и выпуска комплектующих до сборки, маркетинга и сервиса — по разным странам. Так формируется глобальная цепочка стоимости.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логистики и транспортных узлов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и торговля связываются такими цепочками, интеграция усиливает эффект масштаба. Одновременно повышается чувствительность к морским перевозкам, работе портов, процедурам на границах и надежности логистических центров.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162" y="1437675"/>
            <a:ext cx="4182375" cy="334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интеграционные объединения: краткое сравнение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важны не только размеры, но и глубина согласования правил: чем четче «общий набор норм», тем устойчивее эффект интеграции для торговли и инвестиций.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подчеркивает: результат определяется согласованностью правил и институциональной глубиной, а не только числом участников.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объединений и справочные материалы (учебно-энциклопедические данные).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Валютная интеграция и ее значение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Валютная интеграция снижает издержки обмена и убирает часть курсовых рисков для бизнеса. Когда цены и расчеты становятся сопоставимыми, проще планировать контракты и инвестиции на межстрановом рынке.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уровни развития и структура экономики существенно различаются, общая денежная система может усиливать неравенство эффектов. Тогда сложнее компенсировать шоки, и государствам приходится согласовывать решения жестче, чем при раздельных валютах.
</a:t>
            </a:r>
            <a:endParaRPr lang="en-US" sz="1321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единая валюта требует близких темпов инфляции и согласованной бюджетной дисциплины. Без координации экономической политики различия в динамике «разгоняют» напряженность между странами и подрывают устойчивость 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известный пример — еврозона: общая валюта облегчает торговлю, поездки и финансовые расчеты. Это поддерживает доверие между участниками и уменьшает затраты на конвертацию при повседневных сделках.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принимают решение о вступлении в интеграционный блок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политико-экономический процесс: от оценки выгод до контроля результатов
</a:t>
            </a:r>
            <a:endParaRPr lang="en-US" sz="1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различия в уровне развития стран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по территории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пределах одного блока выгоды распределяются неравномерно: сильные центры и приморские районы растут быстрее. Периферия часто отстает, потому что там хуже транспортная доступность и ниже скорость обновления производств.
</a:t>
            </a:r>
            <a:endParaRPr lang="en-US" sz="1143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Фонды и программы выравнивания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многие объединения используют фонды выравнивания и программы модернизации. Они поддерживают регионы с более слабой экономикой и помогают снизить социальные издержки адаптации к общим правилам.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выгоды сильных экономик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развитые страны обычно быстрее получают выгоды от расширения рынков и роста экспорта готовой продукции. Им проще внедрять технологии и наращивать выпуск там, где demand растет быстрее.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капиталу и рынкам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развитые государства получают шанс привлечь инвестиции, модернизировать инфраструктуру и выйти на новые каналы сбыта. Но есть риск закрепления роли поставщиков сырья или рабочей силы по низкой добавленной стоимости.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издержки интеграции для разных групп участников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принцип: интеграция создает выгоды, но социальные последствия различаются. Для части участников выигрыш может быть быстрым, а для других — требуются переквалификация и поддержка.
</a:t>
            </a:r>
            <a:endParaRPr lang="en-US" sz="137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эффектов обычно связана со структурой экономики. Чем больше доля чувствительных отраслей, тем важнее программы адаптации, чтобы снизить риск социальных потерь.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иллюстрация на основе качественного описания распределения эффектов; значения — условные индексы для визуализации.
</a:t>
            </a:r>
            <a:endParaRPr lang="en-US" sz="9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международной интеграции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усилились протекционизм, санкционное давление, торговые конфликты и перебои в глобальных поставках. После пандемии это особенно заметно: разрыв маршрутов приводит к росту издержек и задержкам поставок.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значимость цифровой торговли, экологических стандартов и требований к устойчивому развитию. Новая интеграция становится более избирательной: страны объединяются вокруг технологий, логистики, энергетики и региональной безопасности.
</a:t>
            </a:r>
            <a:endParaRPr lang="en-US" sz="1477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 правительства пересматривают цепочки снабжения, чтобы уменьшить зависимость от дальних маршрутов и уязвимых узлов. Отсюда растет роль альтернативных логистических маршрутов и резервирования критических компонентов.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как фактор изменения географии мирового хозяйства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экономическая интеграция повышает взаимозависимость, расширяет рынки и помогает эффективнее организовывать производство, но требует согласования правил и учета интересов территорий. Наибольшая польза возникает при устойчивых институтах и справедливом распределении результатов.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2026-05-14T00:14:20Z</dcterms:created>
  <dcterms:modified xsi:type="dcterms:W3CDTF">2026-05-14T00:14:20Z</dcterms:modified>
</cp:coreProperties>
</file>