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Ф.В. Булгарин и роман «Иван Выжигин»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судьбе героя, испытаниях и нравственном выборе.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эпоха начала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Выжигин» появился в 1829 году, когда читатели особенно интересовались увлекательной, поучительной прозой. Булгарин соединил приключение, сатиру и бытовые наблюдения, показав обычного человека в сложных обстоятельствах.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Булгарин был не только литератором, но и активным журналистом, поэтому хорошо чувствовал интересы широкой читательской аудитории и современную ему общественную жизнь.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встречаются городские типы, бытовые сцены и резкие оценки человеческих поступков. Автору важно не просто рассказать историю, но и сразу обозначить её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стремится показать, как в повседневных ситуациях проявляются характер, слабость, корысть или честность. Именно поэтому его проза звучит живо и поучительно.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Ф.В. Булгарин как писатель и журналист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Выжигина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Выжигин проходит через бедность, опасности и обман, а его путь становится проверкой на стойкость. Через его судьбу раскрывается тема взросления и нравственного выбора.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учится различать внешнюю выгоду и настоящую честность. Его поступки показывают, что жизненные испытания не только меняют человека, но и раскрывают его внутренние качества.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эпизод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действие приводит к нравственному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нередко оказываются в положении, где деньги решают почти всё. Булгарин показывает, как бедность делает человека уязвимым, а также обостряет зависимость от чужой воли.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нужда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внутренние нормы поведения. Автор показывает, что даже в тяжёлой ситуации человек может сохранить достоинство, если не предаёт совесть ради удобства или выгоды.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совесть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раскрывает жадность, обман, хвастовство и лицемерие через поступки персонажей. Эти черты не только смешат, но и помогают увидеть нравственные недостатки окружающего мира.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пороки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постоянно ставит героя перед выбором. Испытания показывают, кто умеет быть честным, а кто легко поддаётся страху, корысти или соблазну быстрого успеха.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и их роль в сюжете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помогает увидеть, как в романе раскрываются разные жизненные позиции и нравственные качества.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сопоставлении характеров: поступки героев важнее их слов, а нравственная оценка становится частью действия.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Ф.В. Булгарина «Иван Выжигин»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Булгарин показывает хвастовство, пустую важность и лицемерие так, чтобы читатель сразу заметил их нелепость. Смешные детали делают недостатки особенно выразительными и запоминающимися.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как способ обличения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в романе не ограничивается насмешкой. Она помогает увидеть, как ложь, жадность и стремление казаться лучше разрушают доверие между людьми и портят отношения.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Поучительный смысл сатиры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черты романа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нравственные качества противопоставлены в эпизоде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мотивы сильнее всего влияют на поведение персонажей и создают напряжение в сцене.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эпизоде особенно заметно столкновение честности и корысти: именно оно определяет развитие конфликта и смысл поступков.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фрагмента романа Ф.В. Булгарина «Иван Выжигин»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появления романа показывает, что Булгарин писал для современной ему публики и стремился сделать повествование живым, ясным и доступным.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Ф.В. Булгарин, роман «Иван Выжигин»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вышел роман, сразу рассчитанный на широкого читателя и понятный по языку.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был популярен у читателей XIX 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сразу привлекал читателя напряжённым сюжетом: герой постоянно попадает в опасные и неожиданно меняющиеся обстоятельства, а действие развивается быстро и без длинных отступлений.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легко узнавались жизненные ситуации: бедность, расчёт, обман, разговоры о выгоде, столкновение разных характеров. Поэтому события казались близкими и понятными обычному читателю.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играло сочетание приключения и нравственного урока. Читатель получал не только интересную историю, но и понятный вывод о честности, осторожности и человеческом достоинстве.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Булгарин писал простым и ясным языком, без сложных литературных украшений. Текст можно было читать легко, а авторские оценки сразу подсказывали, как понимать поступки персонажей.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эпизод запоминающимся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событие, художественная деталь и авторский вывод создают сильное впечатление от фрагмента.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романа Ф.В. Булгарина «Иван Выжигин»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эпизода строится на неожиданности, выразительной детали и ясном моральном результате.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эпохи в романе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часто упоминаются вещи, которые сразу переносят читателя в первую половину XIX века: одежда, простая обстановка, деньги, уличные разговоры. Эти детали не просто создают фон, а помогают увидеть повседневную жизнь глазами современников. Через них персонажи выглядят живыми и узнаваемыми.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без украшений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выгоде и положении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героев важно, кто богат, кто беден и кто может получить пользу от знакомства. Такие разговоры показывают общество, где людей нередко оценивают по достатку и пользе. Бытовая подробность здесь становится способом раскрыть характер и показать отношение человека к другим.
</a:t>
            </a:r>
            <a:endParaRPr lang="en-US" sz="111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в романе помогает понять, как жили и общались люди того времени. Манера держаться, говорить и одеваться становится частью образа героя. Даже обычная деталь быта может многое рассказать о его взглядах, привычках и месте в обществе.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 и привычки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нравственный выбор героя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 трудной ситуации к поступку, его последствиям и авторской оценке.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его значение в романе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конфликта лежит столкновение человека с трудными обстоятельствами, когда любое решение может изменить его положение. Поэтому сюжет держит читателя в постоянном напряжении.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Булгарин показывает борьбу честности и корысти через поступки героев. Кто-то действует по совести, а кто-то ищет лёгкую выгоду и не думает о последствиях.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Воспитательный смысл романа связан с авторской оценкой происходящего. Читатель понимает: характер человека раскрывается именно в момент выбора, а не в красивых словах.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помогает увидеть, что внешне удачное решение не всегда оказывается правильным. Быстрая прибыль или удобство нередко приводят к ошибке и потере доверия.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эпизода по ходу развития событий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эмоций помогает почувствовать, как напряжение нарастает и затем быстро спадает после решающего события.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динамичный эпизод: напряжение ведёт к перелому, а развязка приносит ясную авторскую оценку.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романа Ф.В. Булгарина «Иван Выжигин»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романа с литературой начала XIX века
</a:t>
            </a:r>
            <a:endParaRPr lang="en-US" sz="2941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растёт интерес к бытовым сценам, нравоучительным сюжетам и историям о человеке, который проходит испытания и делает выбор.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«Иван Выжигин»: роман соединяет приключение, сатиру и повседневные наблюдения, поэтому быстро привлекает широкого читателя.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год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в одной книге могут соединяться развлекательность, критика общества и ясный моральный вывод, характерные для прозы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фрагменте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эпизод построен на чётком конфликте и заметном движении сюжета. События развиваются быстро, а бытовые детали делают происходящее правдоподобным и близким читателю.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автор не скрывает своего отношения к героям и их поступкам. Ирония, оценочные слова и нравственный итог помогают понять, кого он поддерживает, а кого осуждает.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анализа фрагмента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 тему, идею, жанровые признаки и значение фрагмента для понимания романа.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объединяет сюжетное напряжение, бытовую достоверность и нравственный смысл, поэтому помогает понять и героя, и эпоху.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романа Ф.В. Булгарина «Иван Выжигин»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 Выжигин» интересен не только событиями, но и тем, как через них проверяется характер героя. Булгарин напоминает: в жизни важно отличать честный путь от лёгкой выгоды.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главным в романе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2026-05-23T04:17:26Z</dcterms:created>
  <dcterms:modified xsi:type="dcterms:W3CDTF">2026-05-23T04:17:26Z</dcterms:modified>
</cp:coreProperties>
</file>