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«Декабрь» Г. Скребицкого: урок о зимней природе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видеть зимние признаки — снег, мороз, короткий день и тишину природы.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Георгий Скребицкий: природа в словах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Георгий Алексеевич Скребицкий (1903–1964) — русский писатель-натуралист. Он писал простым языком, точно передавая жизнь животных, лесов и времён года. В его текстах природа кажется живой и меняющейся, поэтому читать их особенно полезно в школе.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как начало настоящей зимы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осень уступает место зиме: устанавливаются устойчивые морозы и формируется снежный покров. На водоёмах появляется лёд, а световой день становится совсем коротким.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в природе становится меньше, и звуки слышатся иначе. Вместо летней суеты заметнее становятся иней, белый снег и тонкие изменения на поверхности земли и веток.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декабре — не пустота, а особый ритм природы. По следам, узорам инея и форме снежного покрова внимательный наблюдатель замечает, как устроена зимняя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в рассказе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снег и иней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описаниях выделяются белизна снега и бледное, иногда серое небо. Иней блестит на ветках, а при ходьбе слышится хруст — это делает картину зимы очень «осязаемой».
</a:t>
            </a:r>
            <a:endParaRPr lang="en-US" sz="1154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неподвижность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часто строится на контрасте холодного воздуха и спокойной неподвижности. Подходят лесная тропинка, заснеженное поле или опушка: пространство будто замерло, но продолжает меняться.
</a:t>
            </a:r>
            <a:endParaRPr lang="en-US" sz="11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декабрь постепенно превращает природу в зиму
</a:t>
            </a:r>
            <a:endParaRPr lang="en-US" sz="2611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природных изменений: от похолодания к устойчивому зимнему порядку.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56171" y="3129007"/>
            <a:ext cx="2529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10600" y="1652893"/>
            <a:ext cx="442575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декабря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поднимается низко, а тени на снегу выглядят длиннее. Из-за этого даже привычные места меняют внешний вид и кажутся более «собранными».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и прозрачный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мороз крепчает, воздух становится более прозрачным. Дальние предметы видны отчётливее, а границы между небом, ветками и сугробами становятся яснее.
</a:t>
            </a:r>
            <a:endParaRPr lang="en-US" sz="955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отражённый снег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отражает свет, поэтому в пасмурный день картинка остаётся светлее, чем летом. Белизна усиливает ощущение зимнего спокойствия.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и «сухие»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звуки слышатся иначе: шаги и движения передаются более отчётливо, но без привычной летней суеты. Погода помогает уловить детали вокруг.
</a:t>
            </a:r>
            <a:endParaRPr lang="en-US" sz="9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меньше насекомых, птицы улетают, а звери экономят силы. Поэтому лес кажется особенно спокойным: снег глушит шаги и шорохи.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обобщение по описанию сезонных изменений в природе (по содержанию рассказа).
</a:t>
            </a:r>
            <a:endParaRPr lang="en-US" sz="781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появляется из-за трёх причин, которые уменьшают привычное движение в природе.
</a:t>
            </a:r>
            <a:endParaRPr lang="en-US" sz="22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798742"/>
            <a:ext cx="3563700" cy="15460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в начале, середине и конце месяца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движения месяца укрепляются мороз, снег становится плотнее, а зимний порядок — устойчивее.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меняет картину постепенно: к концу месяца зима становится заметной и «устойчивой» во всём — от снега до поведения живых существ.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природой в ходе зимнего перехода (по логике описаний в тексте).
</a:t>
            </a:r>
            <a:endParaRPr lang="en-US" sz="7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снегу как «записи» природы
</a:t>
            </a:r>
            <a:endParaRPr lang="en-US" sz="2737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помогает разглядеть, кто проходил по лесу или двору: заяц, лиса, птица, человек. По форме отпечатков видно направление движения и характер походки.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становятся важной частью зимней картины, потому что они сохраняют информацию о времени и активности живых существ. Внимательный читатель как будто «читает» снег.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природа не исчезает: она оставляет на белом покрове новые знаки жизни. Поэтому следы подтверждают, что под неподвижной внешностью идёт работа зимней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запоминается в декабре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именно снег и короткий день чаще всего задают главный «кадр» месяца, а остальные образы дополняют его детали.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холода, света и тишины создаёт целостное впечатление: декабрь воспринимается как спокойная, наблюдаемая и живо меняющаяся картина.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 мотивам ключевых образов описания (условные доли).
</a:t>
            </a:r>
            <a:endParaRPr lang="en-US" sz="7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зимы рядом с человеком (Г. Скребицкий): маленькие соседи на морозе
</a:t>
            </a:r>
            <a:endParaRPr lang="en-US" sz="2193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Синица у окна: хлопоты среди веток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синицы часто держатся недалеко от жилья. Они быстро обследуют кусты и деревья, будто читают зимнюю «карту» коры и веточек. Когда на улице крепчает мороз, им помогают кормушки и корм, а человек учится быть внимательным без лишних слов.
</a:t>
            </a:r>
            <a:endParaRPr lang="en-US" sz="81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и крошки корма: как согревает 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и во дворах воробьи смелеют вблизи людей. Им важно найти семена и крошки, поэтому возле дома появляются обычные места кормления. В такие минуты видно, что зимой выживание зависит не только от погоды, но и от поддерживающих действий рядом.
</a:t>
            </a:r>
            <a:endParaRPr lang="en-US" sz="796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Снегири и «красные пятна»: ягоды как зимний запас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Снегири нередко заметны на фоне серых веток: их красный цвет сразу бросается в глаза. В декабре они ищут ягоды и семена, а сильный холод заставляет чаще держаться ближе к еде. Подкармливая птиц, человек делает зиму для живых существ чуть легче.
</a:t>
            </a:r>
            <a:endParaRPr lang="en-US" sz="796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Г. Скребицкого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 тексте короткие и понятные: автор не перегружает читателя объяснениями. Благодаря ясным формулировкам ребёнок легко следит за тем, что именно происходит в природе в декабре.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Скребицкий выбирает точные слова для «ощущений»: снег, иней, мороз, тишина, хруст. Читатель словно воспринимает зиму сразу несколькими чувствами — взглядом, слухом и даже прикосновением.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спокойная, наблюдательная. Вместо громких эмоций автор предлагает присмотреться к мелочам и заметить, как меняется лес и поле, когда день становится короче и холод усиливается.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увидеть зиму не как абстрактный фон, а как живую картину. Каждая деталь работает на общий образ: вокруг всё меняется, но остаётся понятным и близким наблюдателю.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повторяются чаще всего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заметны образы, связанные с основой декабрьского пейзажа: снег и мороз. Они задают тон описаниям и задают ритм наблюдений.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условной «частотности» видно: снег и мороз формируют главную картину месяца. Лес, следы и птицы уточняют её, а тишина связывает детали в цельное настроение.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тематике и повторяющимся образам рассказов о декабре у Г. А. Скребицкого; точные частоты слов не рассчитывались (условные оценки).
</a:t>
            </a:r>
            <a:endParaRPr lang="en-US" sz="6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617658"/>
            <a:ext cx="3408600" cy="15990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осени и декабря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меняются признаки природы при переходе от осени к декабрю: от листопада и сырости к снегу, льду, морозу и тишине. Главное — ощущение начала зимы.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резко преобразует внешний вид: снег и покров делают картину единой и спокойной, а тишина и неподвижность подчёркивают начало зимы.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признаков на основе описаний зимнего месяца в произведениях Г. А. Скребицкого.
</a:t>
            </a:r>
            <a:endParaRPr lang="en-US" sz="7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9675" y="1987767"/>
            <a:ext cx="529800" cy="4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6897" y="2184339"/>
            <a:ext cx="521100" cy="5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9177" y="3346045"/>
            <a:ext cx="521100" cy="5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21408" y="3446120"/>
            <a:ext cx="455963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 в зимнем месяце: что делает наблюдатель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 на погоду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побуждает замечать, каким становится небо и воздух: ясность или пасмурность, крепнет ли мороз. По таким деталям легко понять, что именно происходит с природой вокруг.
</a:t>
            </a:r>
            <a:endParaRPr lang="en-US" sz="985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Замечает следы на снегу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помогают увидеть движение животных и человека: они становятся «подсказками» о том, кто был рядом. Наблюдатель связывает следы с условиями и продолжает наблюдение дальше.
</a:t>
            </a:r>
            <a:endParaRPr lang="en-US" sz="940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 за птицами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обращается на поведение зимующих птиц и на то, где они ищут корм. Это показывает связь между живыми существами и ежедневными изменениями погоды.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 деревья и кусты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замечает, как выглядят ветки под инеем и снегом, как меняется лесная картина. Так рождается понимание: растения тоже «участвуют» в жизни в декабре.
</a:t>
            </a:r>
            <a:endParaRPr lang="en-US" sz="10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наблюдений: как понять декабрь по природным признакам
</a:t>
            </a:r>
            <a:endParaRPr lang="en-US" sz="2021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чтения и наблюдения, соответствующая описаниям декабрьской природы в тексте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у Скребицкого нет пустоты: зима полна скрытых изменений. Всё вроде бы замерло, но на самом деле жизнь продолжается в другом ритме — через следы, корм и тишину.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учит видеть красоту деталей, которые легко пропустить. Достаточно внимательного взгляда, чтобы заметить иней, хруст снега и то, как природа реагирует на мороз.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Скребицкий показывает: у каждого времени года есть свои признаки и своя красота. Поэтому наблюдение превращается в понимание — внимательный читатель начинает «узнавать» зиму.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декабрьского пейзажа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диаграмме учитываются настроенческие оттенки, которые вытекают из описаний: спокойствие и ясность преобладают, потому что картины построены на наблюдательности и внимательных деталях.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Суммарно настроение тёплое по ощущению, хотя холод присутствует. Спокойствие и ясность объединяют детали в единый образ, а ожидание усиливает ощущение наступления нового этапа зимы.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смысловым компонентам описаний декабрьского пейзажа (условные значения; точные измерения не приводятся).
</a:t>
            </a:r>
            <a:endParaRPr lang="en-US" sz="7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 для 5 класса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развивает наблюдательность: ребёнок учится замечать погоду, цвет неба и состояние снега. Такие навыки помогают не только читать, но и увереннее воспринимать окружающий мир.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расширяет словарь зимних признаков и делает его «живым»: иней, хруст, следы, тишина. Ученику легче использовать эти слова при пересказе и описании собственных наблюдений.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времён года становится осмысленным. Ребёнок видит, как осень постепенно меняется на декабрь, и как меняются жизнь природы, звуки, движение и внешний вид земли.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подходит для работы на уроках литературы и чтения, а также для развития речи. Его можно использовать для упражнений в описании пейзажа и связном рассказе по плану.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в природе и в слове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Г. Скребицкого декабрь раскрывается через точные детали, зимний пейзаж и жизнь под снегом. Зима не исчезает — она меняет форму, а внимательный взгляд делает её понятной и красивой.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2026-05-13T01:04:55Z</dcterms:created>
  <dcterms:modified xsi:type="dcterms:W3CDTF">2026-05-13T01:04:55Z</dcterms:modified>
</cp:coreProperties>
</file>