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88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абстрактных существительных с помощью суффикса -ness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роли суффикса -ness в формировании абстрактных понятий языка.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абстрактных существительных в 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 играют ключевую роль в выражении идей, качеств и состояний, обогащая лексику и расширяя возможности коммуникации в разных областях.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 образует существительные от прилагательных, передавая качество или состояние, например: kind — kindness, dark — darkness. Это переход от описательного признака к понятию.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слова обозначают нематериальные явления, отражающие качества, эмоции или состояния, не имеющие конкретного физического воплощения.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 служит универсальным средством морфологического преобразования, широко применяемым в различных лексических и стилистических регистрах английского языка.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суффикса -ness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для суффикса -ness: особенности прилагательных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 чаще всего присоединяется к прилагательным, заканчивающимся на согласную: sweet — sweetness, ill — illness. Это типичный модели образования существительных.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 -y меняют эту букву на -i перед добавлением суффикса (happy — happiness). Иногда -ness применяют к причастиям, например, prepared — preparedness.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качества, например kindness — доброта, выражая постоянные или проявляющиеся признаки.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состояния, такие как illness — болезнь, фиксируя временные или устойчивые ситуации.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степень признака, например brightness — яркость, позволяя оценивать интенсивность или уровень качества.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значения существительных с -ness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Обобщают абстрактные характеристики, например consciousness — сознание, что сильно важно для научного дискурса.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употребления суффикса -ness с XVII по XXI век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рост наблюдается в XIX веке, связанный с развитем литературы и научных текстов.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-ness выросло до XIX века, затем стабилизировалось, сохраняя важность в современном языке.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Ngram Viewer, 2024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суффикса -ness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Древнеанглийский период (XI–XII вв.)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суффикса -nes(s) в текстах, использование для абстрактных понятий: glædnes (радость), hālnes (здоровье).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английский (XII–XV вв.)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употребления; суффикс сохраняет функцию образования отвлечённых существительных от прилагательных.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английский (с XVII века)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использование суффикса -ness в лексике, развитие новых слов и активное распространение в письменной и устной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-ity формирует существительные от латинских прилагательных, например creativity (креативность) и reality (реальность).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суффиксы образования абстрактных существительных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-Ment используется для обозначения результата или процесса, как enjoyment (наслаждение) и development (развитие).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-Tion и -ship применяются для действия и статуса: action (действие), friendship (дружба); каждый суффикс имеет свой семантический оттенок.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образования абстрактных существительных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суффиксы, примеры и основные значения для понимания различий в словообразовании.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 наиболее универсален для качеств, остальные суффиксы чаще обозначают процессы или социальные статусы.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Reference, 2010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суффикса -ness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XXI века с суффиксом -ness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языке активно появляются новые абстрактные существительные, такие как self-awareness и mindfulness, отражающие актуальные социальные и психологические понятия.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 в медиа и популярной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широко используется в блогах, СМИ и литературе для передачи эмоциональных состояний и социальных тенденций, делая язык динамичным и выразительным.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оканчивающиеся на букву «-y», при добавлении суффикса -ness меняют её на «-i», например, happy превращается в happiness.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Фонетические особенности присоединения -ness к основе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 заканчивается на -le или -en, конечная буква часто выпадает перед суффиксом: simple — simpleness, golden — goldenness.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суффикса сопровождается произносительным изменением: негромкий звук гласной «-e-» и сонорный согласный на конце создают лёгкое звучание существительного.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таких орфографических и фонетических трансформаций поддерживают стабильность и узнаваемость новых слов с -ness.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 суффиксом -ness обычно используются в единственном числе, поскольку обозначают нематериальные качества или состояния.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свойства: число, артикль, синтаксис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используются в зависимости от контекста: определённый артикль употребляется при конкретизации (the kindness), неопределённый — при общем упоминании.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такие существительные крайне редки и обычно считаются неисчисляемыми, что обусловлено их абстрактной природой.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семантические поля существительных на -ness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sadness и happiness отражают эмоциональные и ментальные переживания, важные для передачи внутреннего мира личности.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Darkness и brightness выражают свойства объектов окружающей среды, важные для описания визуальной и сенсорной информации.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Fairness и kindness обозначают этические характеристики, формирующие представления о социальной справедливости и доброжелательности.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Openness и togetherness подчеркивают коллективные и культурные особенности взаимодействия внутри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цепочки с использованием -ness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абстрактных существительных обычно начинается с прилагательного — например, happy — happiness, где признаку придаётся существительное значение качества.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более сложные цепочки с приставками и составными прилагательными, как в unselfishness, расширяющие спектр выражаемых понятий и оттенков смысла.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абстрактных существительных с суффиксом -ness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происхождение абстрактных существительных от прилагательных с разным значением и фонетической структурой.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существительные образованы от прилагательных и отражают качества или состояния.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Learner's Dictionary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употреблении -ness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суффиксы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образование форм, например friendness вместо friendship, часто связано с неправильным выбором суффикса или нарушением морфологических правил.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и переводческие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-ness для слов, где подходят иные суффиксы, а также дословные кальки с других языков приводят к стилистическим неуместностям и искажениям смысла.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слова с -ness, такие как reliability и consciousness, важны для описания качеств и процессов в исследованиях и теоретических концепциях.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деловом и юридическом контексте продуктивно используются термины с -ness, например effectiveness и lawfulness, отражающие характеристики и нормы.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образовательной сфере такие существительные помогают формализовать знания и стандартизировать описание навыков и уровней подготовки.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абстрактных существительных в научной и деловой коммуникации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-ness в художественной литературе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Loneliness — Бронте и выражение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Эмили Бронте loneliness используется для передачи глубокой эмоциональной изоляции героев, подчеркивая атмосферу меланхолии и внутренней борьбы.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Darkness у Шекспира как символ зла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часто применяет darkness как метафору моральной тьмы и неопределённости, усиливая драматизм и символическую нагрузку произведений.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эмоциональность через абстрактные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-ness способствует созданию атмосферности в тексте, раскрывая психологические и моральные аспекты персонажей и их взаимоотношений.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рост активности создания неологизмов на основе -ness, включая ироничные и оценочные слова, расширяющие лексическое разнообразие.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2023 года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чаще новые слова с суффиксом -ness появляются в интернет-культуре и повседневном общении, отражая гибкость языка.
</a:t>
            </a:r>
            <a:endParaRPr lang="en-US" sz="19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 как ключ к абстрактным понятиям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-ness играет центральную роль в формировании абстрактных существительных, обеспечивая языковую гибкость и поддерживая развитие понятийного аппарата современного английского языка.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2026-05-07T17:20:34Z</dcterms:created>
  <dcterms:modified xsi:type="dcterms:W3CDTF">2026-05-07T17:20:34Z</dcterms:modified>
</cp:coreProperties>
</file>