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Тип Иглокожие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животные с радиальной симметрией и известковыми покровами в морских экосистемах.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эволюционный контекст Иглокожих
</a:t>
            </a:r>
            <a:endParaRPr lang="en-US" sz="2101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Иглокожие появились более 500 миллионов лет назад в кембрийском периоде, сохранившись исключительно в морских глубинах. Это вторичноротые животные, близкие по родству к хордовым, с около 7000 видов по всему миру.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 отличаются пятилучевой формой тела и способностью к регенерации, обитают в основном в прибрежных зонах.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ежи имеют шарообразное тело с подвижными иглами, питаются водорослями и населяют различные морские глубины.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Офиуры выделяются тонкими ломкими лучами, передвигаются быстрыми движениями и фильтруют пищу из воды.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Голотурии обладают длинным мягким телом, перерабатывают морской грунт и играют роль деструкторов в экосистемах.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Классификация: основные классы иглокожих
</a:t>
            </a:r>
            <a:endParaRPr lang="en-US" sz="240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особенности строения иглокожих
</a:t>
            </a:r>
            <a:endParaRPr lang="en-US" sz="1966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и симметрия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взрослых иглокожих наблюдается радиальная симметрия с внутренним известковым эндоскелетом, обеспечивающим прочность и защиту организма.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представители имеют иглы и различные выросты на поверхности, а также специальную водно-сосудистую систему с трубчатыми ножками для передвижения и захвата пищи.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поступает через мадрепорит, специальное отверстие, регулирующее поток и поддерживающее давление в системе.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функция — обеспечить движение организма, захват добычи и дыхание через кожные покровы.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состоит из кольцевого и радиальных каналов, а также амбулакральных ножек, работающих с помощью гидравлического давления.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Водно-сосудистая система: ключ к передвижению и питанию
</a:t>
            </a:r>
            <a:endParaRPr lang="en-US" sz="180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пищеварительная система у иглокожих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способы питания у морских звёзд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 могут выворачивать желудок наружу, чтобы окружить и переваривать крупную добычу вне тела. Это позволяет им эффективно питаться двустворчатыми моллюсками и другими организмами.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фонарика Аристотеля у морских ежей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ежи используют жевательный аппарат, называемый фонарик Аристотеля, для измельчения водорослей и мелких обитателей дна. Такой механизм обеспечивает им разнообразный рацион.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биология, 2023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видов по классам (современная картина)
</a:t>
            </a:r>
            <a:endParaRPr lang="en-US" sz="1914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Офиуры и морские звёзды занимают лидирующие позиции по численности среди иглокожих. Каждый класс предпочитает особые местообитания — от мелководья до глубоководья.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отражает адаптацию к различным морским экосистемам и экологическим нишам.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звезда: строение и жизненные функции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Амбулакральные ножки — ключ к движению
</a:t>
            </a:r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луч морской звезды оснащён амбулакральными ножками, которые помогают ей медленно передвигаться и захватывать пищу. Они работают на гидравлическом принципе, обеспечивая точность движений.
</a:t>
            </a:r>
            <a:endParaRPr lang="en-US" sz="1462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Цветовая изменчивость для выживания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 способны менять окраску от ярких до приглушённых оттенков, что помогает маскироваться от хищников и защищаться, используя цвет для эмоциональных сигналов или камуфляжа.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ёж: особенности защиты и питания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подвижные иглы морского ежа создают надёжную защиту от хищников, одновременно помогают при передвижении по неровному морскому дну.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Ротовой аппарат с фонариком Аристотеля эффективно перетирает водоросли и мелких животных, что обеспечивает разнообразие питания и выживание в разных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182377"/>
            <a:ext cx="4646100" cy="29518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характеристики пяти классов иглокожих, показывая их адаптации и среду обитания.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морская биология, 2024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классов иглокожих
</a:t>
            </a:r>
            <a:endParaRPr lang="en-US" sz="2538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адаптаций отражает требования к питанию и среде обитания различных классов.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Голотурии: строение и роль деструкторов
</a:t>
            </a:r>
            <a:endParaRPr lang="en-US" sz="1646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Голотурии имеют удлинённое тело с мягкой кожей, не покрытым твёрдым панцирем. Их тело гибкое и способно сжиматься, что помогает при перемещении и защите от врагов.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играют важную роль в переработке морского грунта, участвуя в биогеохимических циклах. При угрозе голотурии выделяют липкие куверные трубочки, отпугивающие хищников.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Офиуры: хрупкость и способы питания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фильтрацией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Поднимая лучи вверх, офиуры фильтруют планктон и взвешенные частицы из воды, дополняя основной рацион и обеспечивая разнообразие питания.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
</a:t>
            </a:r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потере конечностей офиуры способны быстро восстанавливать утраченное, что обеспечивает выживаемость в агрессивной среде обитания.
</a:t>
            </a:r>
            <a:endParaRPr lang="en-US" sz="904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Офиуры используют быстрые волнообразные движения конечностей для быстрого перемещения по морскому дну, что обеспечивает им быстрый отход от опасностей.
</a:t>
            </a:r>
            <a:endParaRPr lang="en-US" sz="11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лилии: реликтовый стиль жизни
</a:t>
            </a:r>
            <a:endParaRPr lang="en-US" sz="2518" dirty="0"/>
          </a:p>
        </p:txBody>
      </p:sp>
      <p:sp>
        <p:nvSpPr>
          <p:cNvPr id="6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лилии фикcируются стеблём к морскому дну, используя перистые лучи для фильтрации микроорганизмов из воды. Их неподвижный образ жизни отличает их от остальных иглокожих.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824025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морские лилии преимущественно обитают в глубоководных зонах океанов. Численность видов заметно снизилась по сравнению с древними геологическими периодами.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иглокожих: смена симметрии
</a:t>
            </a:r>
            <a:endParaRPr lang="en-US" sz="228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от яйца до взрослой особи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рука морской звезды может восстановиться при наличии части центрального диска, демонстрируя высокий уровень регенеративных возможностей.
</a:t>
            </a:r>
            <a:endParaRPr lang="en-US" sz="1572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 способны восстанавливать конечности, что помогает им выживать в агрессивной среде и восстанавливаться после травм.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 морских беспозвоночных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иглокожих в морях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Регуляторы морского дна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Иглокожие активно перерабатывают органические остатки в морском грунте, поддерживая баланс питательных веществ и способствуя здоровью экосистемы.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Кормовая база для хищников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рыбы и ракообразные включают иглокожих в свой рацион, что делает последних важной частью пищевой цепи.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зарослей водорослей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ежи предотвращают чрезмерное разрастание водорослей, способствуя сохранению биоразнообразия и стабильности рифовых систем.
</a:t>
            </a:r>
            <a:endParaRPr lang="en-US" sz="138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морской среды токсичными веществами ухудшает здоровье иглокожих, нарушая их физиологические процессы и снижая численность.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экологические угрозы для иглокожих
</a:t>
            </a:r>
            <a:endParaRPr lang="en-US" sz="2207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солёности и температуры воды влияют на жизненные циклы и распределение видов, приводя к снижению выживаемости.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инвазивных видов снижает конкуренцию за ресурсы и нарушает экосистемное равновесие.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эпидемии, такие как массовая гибель морских звёзд в Тихом океане, существенно сокращают популяции и требуют мониторинга.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иглокожих в науке и технологиях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Фармацевтические компоненты из голотурий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вещества из голотурий применяются для создания противовоспалительных и иммуностимулирующих препаратов, имеющих высокую биодоступность.
</a:t>
            </a:r>
            <a:endParaRPr lang="en-US" sz="1362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регенерации морских звёзд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 изучаются в биологии для понимания механизмов восстановления тканей, что способствует разработке методов регенеративной медицины.
</a:t>
            </a:r>
            <a:endParaRPr lang="en-US" sz="1362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эмбрионального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Иглокожие служат моделью для изучения ранних этапов развития и морфогенеза, раскрывая основы эволюционных процессов животных.
</a:t>
            </a:r>
            <a:endParaRPr lang="en-US" sz="136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иглокожих в культуре и хозяйстве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восточноазиатских стран морские ежи и голотурии считаются деликатесом и используются в традиционной кухне, принося экономическую пользу при аквакультуре.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Иглокожие популярны в аквариумистике и декоративном оформлении. Кроме того, их наличие индикаторно для оценки экологического состояния морей.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Иглокожие: ключевые участники морских экосистем
</a:t>
            </a:r>
            <a:endParaRPr lang="en-US" sz="2455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Иглокожие — древняя группа с уникальной морфологией и важной экологической ролью. Их сохранение необходимо для баланса океанов и развития биологических наук.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2026-05-08T01:11:38Z</dcterms:created>
  <dcterms:modified xsi:type="dcterms:W3CDTF">2026-05-08T01:11:38Z</dcterms:modified>
</cp:coreProperties>
</file>