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древних и новых чудес света, их исторического и культурного значения.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18. Wonders of the World: Основные темы и актуальность
</a:t>
            </a:r>
            <a:endParaRPr lang="en-US" sz="38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концепции чудес света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изначально описывали величайшие достижения античности, отражая инженерный гений и культурное взаимодействие. Со временем список корректировался с учётом новых открытий и меняющихся взглядов на понятие «чуда».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и конструкция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состоит из более 2,3 миллионов известняковых блоков, каждый весом до нескольких тонн. Точная укладка и ориентация по сторонам горизонта демонстрируют высокий уровень инженерного мастерства древних египтян.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значимость и сохранность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единственное из древних чудес, дожившее до наших дней, и объект Всемирного наследия ЮНЕСКО. Пирамида служила гробницей фараона Хуфу и символизировала его божественный статус.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Хеопса: свидетельство инженерного гения Египта
</a:t>
            </a:r>
            <a:endParaRPr lang="en-US" sz="22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Семирамиды: легенда и реальность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приписывает создание садов царю Навуходоносору II для избежания тоски по родным горам жены. Описания древних авторов подчёркивают их красоту и необычную архитектуру.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археологических свидетельств вызывает споры о реальности существования садов. Возможно, это метафорическое или символическое представление о достижениях в ирригации.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Зевса в Олимпии: мастерство и утрата
</a:t>
            </a:r>
            <a:endParaRPr lang="en-US" sz="2772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монументальной статуи Фидий использовал золото, слоновую кость и дерево. Высота около 12 метров подчёркивала величие бога и художественное превосходство древнегреческих скульпторов.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размещалась внутри храма и была центром религиозного почитания. К сожалению, она исчезла после пожара в V веке, сохранившись лишь в литературных описаниях и изображениях.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Артемиды в Эфесе: архитектурный и социальный центр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храма поражала масштабом — 127 м в длину и 127 колонн высотой по 18 м каждая. Его мраморная отделка и украшения привлекали не только паломников, но и торговцев.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религиозной функции, храм был местом общественных собраний, объединяя духовную и экономическую жизнь. Разрушение в 401 году н.э. оставило лишь фундаментальные остатки.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в Галикарнасе: основа мавзолеев как архитектурного жанра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здание разрушилось под воздействием землетрясений. Материалы и архитектурные решения вдохновили постройку многих других мавзолеев, а термин «мавзолей» стал нарицательным в большинстве европейских языков.
</a:t>
            </a:r>
            <a:endParaRPr lang="en-US" sz="1178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возведён как величественная гробница правителя Мавсола примерно в 350 году до н.э., высота достигала 45 метров и венчалась колесницей с лошадьми, что подчёркивало власть и статус владельца.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Колосс Родосский: символ свободы и инженерного искусства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Бронзовая статуя бога Гелиоса высотой около 33 метров стояла у входа в порт Родоса, олицетворяя независимость города и величие его жителей.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Простояв 56 лет, статуя была разрушена землетрясением. Её инженерный замысел стал образцом технического прогресса античности и вдохновением для многих поколений.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Александрийский маяк: ориентир древнего мира
</a:t>
            </a:r>
            <a:endParaRPr lang="en-US" sz="2634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маяк на острове Фарос освещал путь судам в крупнейший порт Средиземноморья. Его высота достигала 120–140 метров, что делало строение одним из самых высоких античных сооружений.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факела отражался специальными приборами, обеспечивая видимость на большое расстояние. Маяк был не только навигационным, но и символическим элементом процветания Александрии, пока не был разрушен землетрясением.
</a:t>
            </a:r>
            <a:endParaRPr lang="en-US" sz="10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0" y="1080631"/>
            <a:ext cx="2025600" cy="2017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275" y="1080631"/>
            <a:ext cx="2025600" cy="2017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200" y="1080631"/>
            <a:ext cx="2025600" cy="2017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3550" y="1080631"/>
            <a:ext cx="2025600" cy="20176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5426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Обеспечивала защиту на протяжении веков, её длина превышает 21 000 километров. Стена является символом стойкости и национального единства Китая и признана одной из самых масштабных строительных конструкций в истории.
</a:t>
            </a:r>
            <a:endParaRPr lang="en-US" sz="841" dirty="0"/>
          </a:p>
        </p:txBody>
      </p:sp>
      <p:sp>
        <p:nvSpPr>
          <p:cNvPr id="14" name="Text 2"/>
          <p:cNvSpPr txBox="1"/>
          <p:nvPr/>
        </p:nvSpPr>
        <p:spPr>
          <a:xfrm>
            <a:off x="5426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стена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622826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уникален своими фасадами, высеченными в розовом песчанике. Бывший центр торговли и культуры Набатейского царства, Петра сохранила множество архитектурных и инженерных шедевров, включена в список Всемирного наследия ЮНЕСКО.
</a:t>
            </a:r>
            <a:endParaRPr lang="en-US" sz="809" dirty="0"/>
          </a:p>
        </p:txBody>
      </p:sp>
      <p:sp>
        <p:nvSpPr>
          <p:cNvPr id="16" name="Text 4"/>
          <p:cNvSpPr txBox="1"/>
          <p:nvPr/>
        </p:nvSpPr>
        <p:spPr>
          <a:xfrm>
            <a:off x="2622826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в Иордании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702959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на высоте 2430 метров, этот загадочный город инков поражает террасами и храмами. Открытый археологом Бингемом в XX веке, Мачу-Пикчу остаётся одним из самых значимых археологических памятников мира.
</a:t>
            </a:r>
            <a:endParaRPr lang="en-US" sz="891" dirty="0"/>
          </a:p>
        </p:txBody>
      </p:sp>
      <p:sp>
        <p:nvSpPr>
          <p:cNvPr id="18" name="Text 6"/>
          <p:cNvSpPr txBox="1"/>
          <p:nvPr/>
        </p:nvSpPr>
        <p:spPr>
          <a:xfrm>
            <a:off x="4702959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в Перу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7830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Высотой 30 метров, она символизирует христианство и является одним из знаковых образов Рио-де-Жанейро. Статуя соединяет религиозное значение с мощным туристическим притягательным эффектом.
</a:t>
            </a:r>
            <a:endParaRPr lang="en-US" sz="924" dirty="0"/>
          </a:p>
        </p:txBody>
      </p:sp>
      <p:sp>
        <p:nvSpPr>
          <p:cNvPr id="20" name="Text 8"/>
          <p:cNvSpPr txBox="1"/>
          <p:nvPr/>
        </p:nvSpPr>
        <p:spPr>
          <a:xfrm>
            <a:off x="67830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Христа-Искупителя в Бразилии
</a:t>
            </a:r>
            <a:endParaRPr lang="en-US" sz="1189" dirty="0"/>
          </a:p>
        </p:txBody>
      </p:sp>
      <p:sp>
        <p:nvSpPr>
          <p:cNvPr id="21" name="Text 9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новых чудес света: многообразие современного наследия
</a:t>
            </a:r>
            <a:endParaRPr lang="en-US" sz="2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стена: Уникальный символ национального единства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Великой китайской стены продолжалось с III века до н.э. и вплоть до XVII века, охватывая свыше 21 000 километров различных участков защиты от кочевников.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грандиозный комплекс включал в себя башни, крепости и дороги, стал символом национальной гордости и одним из самых известных памятников в мире.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Мачу-Пикчу: Таинственный город высокой цивилизации инков
</a:t>
            </a:r>
            <a:endParaRPr lang="en-US" sz="3109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археолог Хайрам Бингем открыл его миру в 1911 году. Сегодня Мачу-Пикчу признан объектом Всемирного наследия ЮНЕСКО и привлекает внимание учёных и туристов.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XV веке, Мачу-Пикчу расположен на высоте 2430 метров в горах Перу. Этот город включает в себя храмы, террасы и жилые постройки, однако точное его назначение до сих пор остаётся предметом споров.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Тадж-Махал: Архитектурный символ любви и утончённого стиля
</a:t>
            </a:r>
            <a:endParaRPr lang="en-US" sz="2631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период с 1632 по 1653 годы могольским императором Шах-Джаханом, мавзолей возведён в память о жён Мумтаз-Махал и выполнен из белого мрамора высочайшего качества.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Объединяя индийские, персидские и исламские архитектурные традиции, Тадж-Махал славится своей идеальной симметрией и сложными инкрустациями полудрагоценных камней.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Колизей: Амфитеатр римской эпохи и шумных празднеств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 80 году н.э., Колизей мог вместить до 50 000 зрителей и служил ареной для гладиаторских боёв и театральных представлений. Его архитектура включала арочные проходы и передовые инженерные решения.
</a:t>
            </a:r>
            <a:endParaRPr lang="en-US" sz="1151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помещения использовались для содержания животных и подготовки артистов. Эти технические новшества обеспечивали разнообразие и динамику зрелищ, поражавших древнюю публику.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Петра: Архитектурный феномен Набатейского царства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Петра, существующий с V века до н.э. в современном Иордании, был важным торговым перекрёстком с уникальными фасадами, высеченными в розовом песчанике.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сооружение — Хазне, служившее сокровищницей. Петра включена в список объектов Всемирного наследия ЮНЕСКО благодаря своей уникальной архитектуре и историческому значению.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Чичен-Ица: Центр астрономии и религии майя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Чичен-Ица играл ключевую роль в политической, религиозной и торговой жизни майя, а также служил центром астрономических исследований и церемоний.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на полуострове Юкатан, этот город был основан к IX веку и включал храм Кукулькана — ступенчатую пирамиду, обсерваторию и ритуальное игрище.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Христа-Искупителя: Современный символ Рио и христианства
</a:t>
            </a:r>
            <a:endParaRPr lang="en-US" sz="2628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в 1931 году на вершине горы Корковаду в Рио-де-Жанейро, статуя высотой 30 метров стала узнаваемым символом города и всего Бразильского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выполнена из железобетона и мыльного камня, сочетая художественное и инженерное мастерство, и является важным религиозным центром, привлекающим множество паломников и туристов.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век создания чудес: Античность vs современность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памятников варьируется в зависимости от эпохи и технических возможностях, демонстрируя инженерный прогресс человечества.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сооружения зачастую превосходили по высоте многие современные, что отражает высокий уровень античных инженерных достижений.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ЮНЕСКО, New7Wonders, исторические исследования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2426" y="1676050"/>
            <a:ext cx="2724449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хронология чудес: Сравнительная таблица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отражает расположение, эпоху и статус древних и современных чудес света, демонстрируя их глобальное разнообразие.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 распределены по четырём континентам и охватывают большой временной диапазон, подчеркивая культурное и историческое разнообразие.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проект New7Wonders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света: Наследие, вдохновляющее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чудес света расширяет мировоззрение, формирует уважение к культурному многообразию и способствует развитию критического мышления у молодого поколения.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2026-05-07T22:23:00Z</dcterms:created>
  <dcterms:modified xsi:type="dcterms:W3CDTF">2026-05-07T22:23:00Z</dcterms:modified>
</cp:coreProperties>
</file>