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обзор, значимость и ключевые 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механизм передачи наследственной информации у многоклеточных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Историко-биологический контекст и актуальность темы: половое размножение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появилось около 1,2 млрд лет назад у эукариот и стало важнейшим эволюционным достижением. Современная биология рассматривает его как фундамент разнообразия и адаптации видов, ключевой элемент школьной программы по наследственности и эволюции.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это процесс слияния мужских и женских гамет, формирующих новый организм с уникальной комбинацией признаков.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определение, суть и отличие от бесполого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— поддержание генетического разнообразия, что обеспечивает эволюционную гибкость и адаптацию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бесполого размножения в рекомбинации генов и очистке популяции от вредных мутаций, что увеличивает выживаемость.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образование гамет с редукцией числа хромосом через мейоз, обеспечивающий генетическое разнообразие.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мужской и женской гамет, приводящее к образованию диплоидной зиготы.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зиготы — новая комбинация генов, которая задаёт наследственное разнообразие потомства.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— развитие нового организма из зиготы, включающее клетки, ткани и органы.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стадии процесса полового размножения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половых клеток: строение и особенности гамет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гаметы: подвижность и компактность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у животных и спермии у растений — мелкие, подвижные клетки с жгутиками, их роль — доставить генетический материал к яйцеклетке или оосфере. Компактное строение способствует эффективному движению.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гаметы: крупные и питательные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и оосферы — крупные неподвижные гаметы с запасом питательных веществ, обеспечивающих развитие будущего организма, их оболочка защищает от повреждений и признаков несовместимости.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отличие гамет в 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и строении гамет отражают их специализированные функции: сперматозоиды передают информацию, а яйцеклетки — поддерживают жизнеспособность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основы процесса и значение для образования гамет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деления с редукцией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этапа клеточного деления, уменьшая число хромосом вдвое и создавая четыре гаплоидные гаметы из одной диплоидной клетки.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происходит рекомбинация генетического материала между гомологичными хромосомами, что увеличивает генетическое разнообразие потомства.
</a:t>
            </a:r>
            <a:endParaRPr lang="en-US" sz="101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 гаметы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гаметы формируются с разным набором хромосом благодаря случайному распределению, что обеспечивает уникальные генотипы и адаптивный потенциал вида.
</a:t>
            </a:r>
            <a:endParaRPr lang="en-US" sz="10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оплодотворения и их биологическое значение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у водных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земноводных оплодотворение происходит в воде, обеспечивая массовое образование потомства, но требует большого количества гамет и благоприятной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наземных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млекопитающих, птиц и пресмыкающихся оплодотворение происходит внутри организма, что улучшает защиту зиготы и повышает выживаемость эмбрионов.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специализация половых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особенности обеспечения безопасности гамет и зиготы включают барьеры и специальные структуры для успешного оплодотворения.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сочетается с наличием мужских и женских репродуктивных органов, что увеличивает шансы на размножение при ограниченном доступе к партнёрам.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 характеризуется чётким разделением полов, способствуя генетическому разнообразию за счёт перекрёстного оплодотворения между разными особями.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оплодотворение обеспечивает обмен генетическим материалом между разными организмами, повышая адаптивный потенциал популяции.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Самоплодотворение происходит внутри одного организма, позволяя сохранить потомство в условиях изоляции, но снижая генетическое разнообразие.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полового размножения и их адаптивное значение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162084"/>
            <a:ext cx="4000500" cy="20414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представлено во всех царствах с разнообразием механизмов образования гамет и оплодотворения.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полового размножения у разных царств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универсально и адаптировано под особенности разных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2018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дифференцировка гамет у животных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происходит через мейоз, приводящий к формированию гаплоидных сперматозоидов и яйцеклеток с уникальным генетическим материалом.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Анизогамия выражена в чётком различии гамет по размерам и функциям; вспомогательные структуры обеспечивают защиту и эффективность оплодотворения.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растений: чередование поколений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 характеризуется сменой гаплоидной фазы (гаметофита) и диплоидной фазы (спорофита). Мейоз создаёт споры, из которых развиваются гаметофиты, образующие гаметы путем митоза.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доминирует гаметофитное поколение, а у цветковых растений — спорофит. Важна организация половых органов — антеридиев и архегониев, а также механизмы самоопыления и перекрёстного опыления.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Сексуальное размножение у грибов включает разные формы слияния клеток: планогамия — слияние подвижных гамет; гаметангиогамия — объединение специальных половых клеток; соматогамия — слияние соматических клеток.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у грибов могут быть морфологически сходными или различными. Встречаются механизмы автогамии и аллогамии. Генетическая рекомбинация достигается через плазмогамию и кариогамию. Примеры: мукоровые, базидиальные, аскомицеты.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грибов: уникальные механизмы и особенности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генетической информации при половом размножении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и механизмов слияния и развития гамет (источник: биология клеточного деления)
</a:t>
            </a:r>
            <a:endParaRPr lang="en-US" sz="9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полового размножения в царствах живых организмов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растений: само- и перекрёстное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растений, как пшеница, преобладает самоопыление, обеспечивающее стабильность вида. Яблоня же использует перекрёстное опыление для генетического разнообразия и адаптации.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оплодотворения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распространено у лягушек и рыб, где гаметы встречаются в воде. Внутреннее оплодотворение характерно для птиц и млекопитающих, повышая шансы на выживание потомства.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грибов: механизмы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реализуются процессы плазмогамии и кариогамии. Пеницилл и шляпочные грибы демонстрируют разнообразные варианты соединения гамет и обмена генетическим материалом.
</a:t>
            </a:r>
            <a:endParaRPr lang="en-US" sz="9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триллионов
</a:t>
            </a:r>
            <a:endParaRPr lang="en-US" sz="5361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генотипов возможно создать у человека благодаря механизмам мейоза и оплодотворения.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человека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вариативность формируется за счёт независимого распределения хромосом, кроссинговера и случайного слияния гамет.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полового размножения в эволюции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адаптивность популяций, позволяя быстрее реагировать на экологические изменения и снижая влияние вредных мутаций.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способствует устойчивости к болезням, расширяя возможности естественного отбора и сохраняя здоровье видов в сложных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64435"/>
            <a:ext cx="4039800" cy="22278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функции различных способов размножения у живых организмов.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821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генетическую вариативность и адаптивность, в то время как бесполое — быстрый рост численности при меньших затратах.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2018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видообразование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некоторых случаях создаёт уникальные комбинации генов, способствуя возникновению адаптированных видов.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формируется за счёт разделения популяций и накопления генетических различий, что приводит к появлению новых видов.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Изолирующие механизмы, такие как репродуктивная изоляция и морфологические различия, удерживают виды от смешивания, усиливая видовое разделение.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половое размножение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оплодотворение и ЭКО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преодоления бесплодия у людей и животных. Позволяют контролировать процесс создания потомства и увеличивают шансы на успешное зачатие.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улучшение сельхозкультур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технологии обеспечивают повышение урожайности и устойчивости растений к вредителям и болезням через точное управление наследственными признаками.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и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для определения совместимости и сохранения ценных пород в животноводстве, а также для ранней диагностики наследственных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фундаментальная основа генетического разнообразия и эволюции, ключ к выживанию видов и развитию биотехнологий в медицине и аграрной сфере.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полового размножения для биологии и общества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2026-05-10T03:40:05Z</dcterms:created>
  <dcterms:modified xsi:type="dcterms:W3CDTF">2026-05-10T03:40:05Z</dcterms:modified>
</cp:coreProperties>
</file>