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орган помогает растению продолжить жизнь и расселить семена?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Плод: разнообразие и значение
</a:t>
            </a:r>
            <a:endParaRPr lang="en-US" sz="27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цветка к плоду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появляется после опыления и оплодотворения, когда завязь цветка начинает расти и превращается в защитную оболочку для семян. Именно поэтому плоды важны и для растений, и для всего живого вокруг них.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состоит из околоплодника и семян. Околоплодник окружает семена, защищает их от внешних воздействий и помогает им сохраняться до наступления подходящих условий для прорастания.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плодов околоплодник имеет три слоя: наружный, средний и внутренний. Такое строение особенно хорошо заметно у сочных плодов, где каждый слой выполняет свою роль.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и сухие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сочных плодов средний слой содержит воду и питательные вещества, поэтому он мягкий и мясистый. У сухих плодов ткани становятся плотными, твёрдыми или хрупкими, что удобно для защиты семян.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распространением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 не случайно: оно связано с тем, как семена будут распространяться. Одним плодам нужно быть лёгкими, другим — привлекать животных, а третьим — раскрываться при созревании.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59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плодов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удобно сравнивать по сочности, числу семян и способу раскрывания при созревании.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плодов связаны с содержанием воды и числом семян: эти признаки помогают быстро определить тип плода.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«Покрытосеменные растения»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и их признаки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Мясистый околоплодник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легко узнать по мягкой, сочной мякоти. Она удерживает воду и питательные вещества, поэтому такие плоды часто привлекательны для людей и животных.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сочным плодам относятся яблоко, груша, вишня, слива, томат и арбуз. Они отличаются размером, окраской и числом семян, но имеют общий признак — сочные ткани.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Ягода и костянка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ягоды семена находятся прямо в мякоти, как у томата или винограда. У костянки, например у вишни или сливы, одно семя спрятано внутри твёрдой косточки.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яркая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помогает сочным плодам привлекать животных. Когда животные поедают мякоть, семена могут попасть на новые места и получить шанс прорасти.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плоды распространяют семена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распространения связан с тем, каким бывает плод: лёгким, сочным, плавучим или раскрывающимся. Это помогает растениям заселять новые территории.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семена помогают переносить ветер и животные, потому что именно эти способы наиболее подходят для разных типов плодов.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и их особенности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содержат немного влаги, поэтому после созревания они становятся твёрдыми, тонкими или хрупкими. Такое строение помогает надёжно защищать семена до нужного момента.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Боб, например у гороха, обычно раскрывается по швам. Когда створки расходятся, семена легко выходят наружу и могут попасть в почву рядом с растением или дальше от него.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коробочки, как у мака, внутри созревает много мелких семян. При раскрытии плода они высыпаются сразу, что делает распространение особенно массовым и быстрым.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Зерновка пшеницы отличается тем, что её оболочка плотно срастается с семенем. Это делает плод удобным для хранения, перевозки и использования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цветка к новому растению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после опыления и оплодотворения завязь превращается в плод, а семена получают защиту и возможность расселиться.
</a:t>
            </a:r>
            <a:endParaRPr lang="en-US" sz="8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ложные плоды обманывают взгляд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Яблоко: вкусная часть не одна
</a:t>
            </a:r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яблока съедобная часть формируется не только из завязи. Основу мякоти даёт разросшееся цветоложе, поэтому плод выглядит крупным и сочным. Настоящие семена находятся внутри, в сердцевине, которую мы обычно не едим.
</a:t>
            </a:r>
            <a:endParaRPr lang="en-US" sz="155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Земляника: плоды снаружи
</a:t>
            </a:r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земляники красная сладкая часть тоже связана с цветоложем. А настоящие плоды — это маленькие семянки на поверхности, которые легко заметить на спелой ягоде. Такая особенность делает растение очень необычным для наблюдения.
</a:t>
            </a:r>
            <a:endParaRPr lang="en-US" sz="1496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плоды показывают, что внешне похожие на обычные плоды части растения могут иметь разное происхождение. Это помогает точнее понимать строение растений и не путать ботанические названия с бытовыми.
</a:t>
            </a:r>
            <a:endParaRPr lang="en-US" sz="16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 жизни человека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 семена дают людям пищу, корм и сырьё для переработки.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плоды ценятся по-разному: одни употребляют свежими, другие перерабатывают в продукты питания или получают из них масло.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 и сведения о сельскохозяйственных культурах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как пища для животных и человека
</a:t>
            </a:r>
            <a:endParaRPr lang="en-US" sz="2188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сочные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содержат много воды, сахаров, органических кислот и витаминов. Благодаря этому они служат важным кормом для птиц, зверей и насекомых и быстро привлекают животных своим вкусом и запахом.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 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плодов семена защищены от высыхания и повреждений. У многих растений они становятся запасом будущей жизни, а у животных и человека — частью пищи и кормовой базы.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виноград, ягоды и цитрусовые ценятся как свежие продукты. Они дают организму витамины, клетчатку и влагу, поэтому входят в полезный и разнообразный рацион школьников и взрослых.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 сырьё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сельскохозяйственных культур имеют большое значение для урожая. Зерновые дают хлеб и крупы, а плоды и семена подсолнечника обеспечивают людей маслом, кормом и сырьём для переработки.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плодов и семян в сельском хозяйстве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дают человеку разные продукты: зерно, фрукты, соки и масло. Поэтому в сельском хозяйстве важны и урожай, и устойчивость растений к хранению и перевозке.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занимают ведущее место по значимости, а плодовые и масличные растения дополняют питание человека и делают рацион более разнообразным.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 сравнения значимости культур в школьном курсе 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плодов к расселению
</a:t>
            </a:r>
            <a:endParaRPr lang="en-US" sz="2557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 и ветер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плоды клёна и похожих растений имеют лёгкую форму, поэтому могут долго кружиться в воздухе и уноситься ветром дальше от материнского дерева.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Зацепки для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Репейник и другие колючие плоды снабжены крючочками. Они цепляются за шерсть животных или одежду человека и переносятся на большие расстояния почти без повреждений.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приманки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 сочные плоды поедаются птицами и зверями. Семена при этом часто остаются целыми и затем попадают в новые места вместе с помётом животных.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летучки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одуванчика и похожих растений семена имеют тонкие волоски. Они работают как парашют и помогают семенам улетать даже при слабом ветре.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 природе и экосистемах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служат пищей для птиц, белок, насекомых и многих других животных. Так энергия, накопленная растением, переходит к другим организмам в экосистеме.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семян на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поедания плодов семена некоторых растений не погибают. Они проходят через пищеварительную систему животных и оказываются далеко от места, где выросло материнское растение.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помогает заселять новые участки, а также восстанавливать леса, луга и поля после пожаров, вырубок или других природных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3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плодов и способы их распространения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строение плода связано со способом переноса семян.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плодов есть разные приспособления: одни привлекают животных, другие легче разносятся ветром, водой или раскрываются самостоятельно.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ботаническая классификация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 тот же плод бывает полезен по-разному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плода — уберечь семена от высыхания, повреждений и неблагоприятных условий. Благодаря этому зародыш сохраняется до момента прорастания.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цвет, плотность и наличие крылышек или крючочков помогают плодам и семенам попасть на новые территории. Это повышает шансы растения на выживание.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плод накапливает сахар, воду, масла или крахмал. Поэтому одни плоды вкусны и сочны, а другие ценятся как сырьё для получения масла.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плоды по-разному: как еду, корм для животных, сырьё для переработки и как часть сельскохозяйственного урожая. У каждого растения своя ценность.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Сочность плода и способ распространения семян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плода часто связан с тем, кто помогает семенам перемещаться. Яркая окраска, лёгкость или способность раскрывать плод повышают шансы на расселение.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чаще связаны с животными, а сухие — с ветром и саморазбрасыванием; это отражает приспособленность растений к 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доли для наглядного сравнения способов распространения семян.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Томат, огурец и тыква в ботанике относятся к ягодообразным плодам. Это показывает, что научная классификация основана не на кухонных привычках, а на строении растения.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ботанических примера часто не совпадают с бытовыми названиями продуктов.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плодах покрытосеменных растений.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плода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из школьной ботанической классификации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плодах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семена, помогают им расселяться и делают растения разнообразными. Их строение показывает, как природа приспосабливает каждый вид к жизни, а человеку даёт ценные продукты питания и сырьё.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2026-05-31T19:40:41Z</dcterms:created>
  <dcterms:modified xsi:type="dcterms:W3CDTF">2026-05-31T19:40:41Z</dcterms:modified>
</cp:coreProperties>
</file>