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Была ли у охотника голова?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аварская шутка учит удивляться, думать и улыбаться.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Аварцы — народ Дагестана с богатым устным творчеством: сказками, песнями, пословицами и шутками. В народной шутке особенно важны точное слово, краткость и внезапный смешной смысл.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Аварские шутки: коротко, метко, смешно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народная шутка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очень короткий смешной текст, который люди запоминали и передавали друг другу без записи. В нём всё понятно с первого чтения.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 такой шутке есть один герой, один неожиданный поворот и один вывод, который легко понять даже младшему школьнику.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тексты удобно читать вслух на уроке и пересказывать своими словами, потому что они просты, ритмичны и легко запоминаются.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охотник в народной шутке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 герой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текстах охотник обычно кажется сильным, ловким и решительным человеком. Поэтому его нелепый вопрос особенно удивляет и вызывает улыбку.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ситуация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возникает из контраста: серьёзное занятие вдруг оказывается связано с странным и неуместным вопросом. Именно это делает образ охотника забавным.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906" y="1275937"/>
            <a:ext cx="16743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412" y="1275937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8162" y="3203566"/>
            <a:ext cx="200925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вопрос звучит смешно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51675" y="1779186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появляется, когда спрашивают о том, что и так должно быть ясно. Вопрос кажется простым, но звучит неожиданно и нелепо.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781700" y="1227487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Очевидный вопрос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49962" y="17791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читатель удивляется, потому что ждёт обычного ответа. Потом становится понятно, что в вопросе есть шутливый подвох и скрытая насмешка.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5437" y="1227487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подвох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251675" y="3709511"/>
            <a:ext cx="854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смысл раскрывается, становится ясно, почему фраза смешная. Такая маленькая догадка делает чтение живым и запоминающимся.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781700" y="3157875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после догадки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вопрос может сразу задать весь смешной поворот шутки.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Аварская народная шутка «Была ли у охотника голова?»
</a:t>
            </a:r>
            <a:endParaRPr lang="en-US" sz="4800" dirty="0"/>
          </a:p>
        </p:txBody>
      </p:sp>
      <p:sp>
        <p:nvSpPr>
          <p:cNvPr id="5" name="Text 1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народной шутке часто достаточно одного точного вопроса, чтобы показать характер героя и вызвать улыбку.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шутке работает наблюдательность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эффект рождается, когда герой или читатель замечает странную деталь и понимает: вопрос задан совсем не к месту. Это делает сцену особенно выразительной.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юмор учит слушать внимательно, не пропускать важные слова и замечать скрытый смысл. Тогда короткая фраза становится понятной и по-настоящему смешной.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Неожиданность как секрет смеха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история звучит спокойно и обычно. Читатель не ждёт ничего необычного, поэтому внимательно следит за развитием событий.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вопрос или реплика, которая ломает привычное ожидание. Именно этот поворот и вызывает удивление.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такой приём особенно понятен: сначала кажется, что ответ будет простым, а потом смысл меняется.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короче путь от ожидания к неожиданности, тем сильнее улыбка. В народной шутке это работает очень точно.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смех в народной шутке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3107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обычная ситуация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3107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начинается спокойно и похоже на правду. Читатель ещё не догадывается, что впереди будет смешной поворот.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06055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странный вопрос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055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задаёт неожиданную реплику, которая кажется нелепой. Именно здесь появляется комический эффект.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990000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улыбка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990000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становится ясным, и смешная нелепость уже не обижает, а добродушно веселит читателя.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7225" y="1330683"/>
            <a:ext cx="3007500" cy="29546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эта шутка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830350" y="1514575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шутке появляется герой, а потом — его странный вопрос. Всё построено очень просто, поэтому смысл быстро становится понятным. Такой текст легко пересказать.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830275" y="3154300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следует неожиданная концовка, и именно она делает историю похожей на маленькую словесную загадку. Короткая форма помогает запомнить шутку надолго.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вопрос передаёт весь смешной смысл шутки.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аварской народной шутки
</a:t>
            </a:r>
            <a:endParaRPr lang="en-US" sz="4800" dirty="0"/>
          </a:p>
        </p:txBody>
      </p:sp>
      <p:sp>
        <p:nvSpPr>
          <p:cNvPr id="5" name="Text 1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ёмкая реплика помогает быстро понять характер героя и неожиданный поворот. Так устроены многие устные шутки: мало слов, а смысл запоминается надолго.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до конца
</a:t>
            </a:r>
            <a:pPr algn="l" indent="0" marL="0">
              <a:lnSpc>
                <a:spcPct val="115000"/>
              </a:lnSpc>
              <a:buNone/>
            </a:pPr>
            <a:r>
              <a:rPr lang="en-US" sz="12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шутка звучит вслух, важно не перебить и не торопиться с ответом. Сначала кажется, что всё понятно, но именно последняя фраза открывает смешной смысл и учит быть внимательным.
</a:t>
            </a:r>
            <a:endParaRPr lang="en-US" sz="1172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точное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коротком тексте нет лишних слов. Каждое выражение работает на смысл, поэтому читатель учится различать обычную фразу и ту, в которой спрятан подвох, насмешка или неожиданная мысль.
</a:t>
            </a:r>
            <a:endParaRPr lang="en-US" sz="1179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Думать быстро и ясно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шутка помогает тренировать умение сразу понимать сказанное. Нужно уловить, что герой спросил не к месту, и тогда смешное становится понятным без долгих объяснений.
</a:t>
            </a:r>
            <a:endParaRPr lang="en-US" sz="1179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шутка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детям легко запомнить этот текст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64850" y="1426950"/>
            <a:ext cx="38826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герой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Охотник сразу привлекает внимание: это знакомый и понятный образ. Ребёнку легко представить персонажа и начать следить за его словами.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220475" y="2612530"/>
            <a:ext cx="45768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звучит простой вопрос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короткая, ясная и почти разговорная. Её легко повторить, поэтому смысл быстро откладывается в памяти.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712750" y="3831000"/>
            <a:ext cx="52095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приходит неожиданный финал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концовка делает шутку запоминающейся. Сначала удивляешься, а потом улыбаешься и уже не забываешь весь текст.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371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Аварский юмор и смекалка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3537675"/>
            <a:ext cx="4116300" cy="11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таких шутках особенно ценится умение заметить нелепость и вовремя на неё отреагировать. Смешным становится не только поступок, но и то, как быстро читатель понимает его странность.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676100" y="3537675"/>
            <a:ext cx="4116300" cy="11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Народный юмор любит короткую и точную мысль. Если человек говорит неуместно или слишком буквально, это сразу вызывает улыбку и показывает, что смекалка важнее пустых слов.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смешной вопрос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вопрос кажется обычным, почти бытовым. Но в нём уже спрятана ошибка в рассуждении, и именно это делает его смешным для слушателя.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Хороший вопрос задаётся так, будто ответ неясен, хотя на самом деле он очевиден. Из-за такого противоречия возникает лёгкое удивление и улыбка.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народном юморе смешной вопрос работает как маленький фокус. Он отвлекает от простого ответа и заставляет сначала подумать, а потом рассмеяться.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49244" y="994175"/>
            <a:ext cx="3619313" cy="3724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8250" y="1368275"/>
            <a:ext cx="4731900" cy="11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живёт в коротких репликах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шутка сохраняет точные слова и привычный для народа способ говорить. В ней слышны живые интонации, поэтому текст легко запоминается и повторяется.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шутка хранит память народа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8250" y="3115475"/>
            <a:ext cx="4731900" cy="11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смех передаётся дальше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пересказывают такую шутку, они передают не только смешной смысл, но и отношение к жизни. Добрый юмор становится частью памяти семьи, класса и всего народа.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8622556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 шутках разных народов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 многих народов смешное рождается из неожиданного поворота. Сначала слушатель ждёт одно, а получает совсем другой смысл.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Важную роль играет игра слов или буквальное понимание фразы. Из-за этого обычная реплика вдруг кажется нелепой и смешной.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Часто герой попадает в короткую, но яркую ситуацию. Её легко представить, пересказать и запомнить без труда.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Аварская шутка показывает, что для весёлого сюжета не нужны длинные объяснения. Достаточно одной меткой фразы и удачного поворота.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чувствует читатель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читатель удивляется: вопрос кажется слишком простым, чтобы быть смешным. Но именно эта простота и вызывает интерес, потому что хочется понять, где спрятана шутка.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улыбка, а вместе с ней — желание пересказать текст друзьям или в классе. Такой короткий юмор легко запоминается и быстро становится любимым.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опоры делают шутку ясной и смешной.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шутки
</a:t>
            </a:r>
            <a:endParaRPr lang="en-US" sz="4800" dirty="0"/>
          </a:p>
        </p:txBody>
      </p:sp>
      <p:sp>
        <p:nvSpPr>
          <p:cNvPr id="5" name="Text 1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детали — герой, вопрос и финал — создают маленькую словесную загадку. Именно сочетание этих элементов делает историю понятной детям и помогает уловить юмор.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7636" y="177425"/>
            <a:ext cx="4262978" cy="496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8375" y="177425"/>
            <a:ext cx="4343100" cy="23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шутка интересна и сегодня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200525" y="3648500"/>
            <a:ext cx="4266000" cy="132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Аварская шутка остаётся понятной и весёлой, потому что в ней есть ясный сюжет, добрый смех и неожиданная концовка. Она учит слушать внимательно и ценить народную мудрость.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2026-05-20T09:06:38Z</dcterms:created>
  <dcterms:modified xsi:type="dcterms:W3CDTF">2026-05-20T09:06:38Z</dcterms:modified>
</cp:coreProperties>
</file>