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 обратная пропорциональность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зависимости, которые удобно видеть в таблицах, графиках и жизненных задачах.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вокруг нас
</a:t>
            </a:r>
            <a:endParaRPr lang="en-US" sz="2854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покупок, путь при постоянной скорости, рецепты, работа и масштаб карты — всё это помогает увидеть, как величины связаны между собой.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пропорциональность: основная идея
</a:t>
            </a:r>
            <a:endParaRPr lang="en-US" sz="2783" dirty="0"/>
          </a:p>
        </p:txBody>
      </p:sp>
      <p:sp>
        <p:nvSpPr>
          <p:cNvPr id="11" name="Text 2"/>
          <p:cNvSpPr txBox="1"/>
          <p:nvPr/>
        </p:nvSpPr>
        <p:spPr>
          <a:xfrm>
            <a:off x="788925" y="12071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Изменяются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величина увеличивается в несколько раз, другая меняется так же. При уменьшении первой величины в два или три раза вторая тоже уменьшается в столько же раз.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88925" y="21088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Прямую пропорциональность записывают формулой y = kx. Здесь k — постоянное число, которое показывает, во сколько раз одна величина больше другой при выбранных единицах.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88925" y="30105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любых подходящих значений отношение y/x остаётся одинаковым. Именно это позволяет быстро проверять, является ли зависимость прямой пропорциональностью, не строя сразу график.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88925" y="39122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прямой пропорциональности — прямая линия, проходящая через начало координат. По её наклону можно понять, как быстро растёт y при увеличении x.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для прямой пропорциональности
</a:t>
            </a:r>
            <a:endParaRPr lang="en-US" sz="242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одной тетради постоянна, поэтому общая стоимость растёт вместе с количеством.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строках цена за единицу не меняется, а стоимость увеличивается пропорционально количеству.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тетради по 40 рублей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растёт стоимость при постоянной цене
</a:t>
            </a:r>
            <a:endParaRPr lang="en-US" sz="2941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легко сравнить, насколько быстро увеличивается итоговая сумма при покупке большего числа тетрадей.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растут равномерно: каждый новый товар добавляет одинаковую часть стоимости.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1, 2, 3 и 5 тетрадей по 40 рублей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прямую пропорциональность
</a:t>
            </a:r>
            <a:endParaRPr lang="en-US" sz="2774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 — одинаковое отношение y/x для любых подходящих значений. Если это отношение сохраняется, зависимость можно считать прямой пропорциональностью.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изменение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x увеличивается в n раз, y тоже увеличивается в n раз. Если x уменьшается в два раза, y уменьшается ровно в два раза.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зависимость часто встречается в задачах о цене и количестве товара, пути и времени при постоянной скорости, а также массе одинаковых предметов.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формуле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y = kx помогает быстро проверить условие. Если можно найти одно постоянное число k для всех пар значений, зависимость действительно прямая.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8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сколько рублей стоит одна тетрадь в нашем примере.
</a:t>
            </a:r>
            <a:endParaRPr lang="en-US" sz="1789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пропорциональности помогает сразу понять связь между величинами и найти неизвестное значение по формуле.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тетрадь стоит 40 рублей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прямую пропорциональность
</a:t>
            </a:r>
            <a:endParaRPr lang="en-US" sz="2443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для задач о цене, пути, массе и заработке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прямой пропорциональности всегда начинается в точке (0; 0). Это значит, что если одна величина равна нулю, то и другая тоже равна нулю. На координатной плоскости такая прямая выглядит очень просто и помогает быстро заметить связь между величинами.
</a:t>
            </a:r>
            <a:endParaRPr lang="en-US" sz="859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Линия, идущая из начала координат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могут выглядеть похожими, но подниматься по-разному. Если коэффициент k больше, линия идёт круче вверх, а значение y растёт быстрее. Поэтому графики y = 2x и y = 4x удобно сравнивать на одной плоскости.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k, тем круче подъём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графику удобно оценивать, как изменяется величина без долгих вычислений. Достаточно посмотреть, насколько быстро поднимается прямая, и сделать вывод о скорости роста. Это особенно полезно в задачах про цену, расстояние и массу.
</a:t>
            </a:r>
            <a:endParaRPr lang="en-US" sz="859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как подсказка для задачи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прямая пропорциональность на графике
</a:t>
            </a:r>
            <a:endParaRPr lang="en-US" sz="230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пропорциональность: основная идея
</a:t>
            </a:r>
            <a:endParaRPr lang="en-US" sz="2663" dirty="0"/>
          </a:p>
        </p:txBody>
      </p:sp>
      <p:sp>
        <p:nvSpPr>
          <p:cNvPr id="11" name="Text 2"/>
          <p:cNvSpPr txBox="1"/>
          <p:nvPr/>
        </p:nvSpPr>
        <p:spPr>
          <a:xfrm>
            <a:off x="788925" y="12071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Изменяются в разные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величина увеличивается в два раза, другая уменьшается в два раза. При увеличении первой величины в четыре раза вторая уменьшается в четыре раза.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88925" y="21088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Обратную пропорциональность записывают формулой y = k/x. Здесь k остаётся постоянным для одной и той же ситуации, а значения величин меняются в противоположных направлениях.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88925" y="30105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такой зависимости произведение x·y остаётся одинаковым. Это главный признак, который помогает отличить обратную пропорциональность от просто убывающей зависимости.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88925" y="39122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полезна в задачах о числе рабочих и времени выполнения работы, скорости и времени на одинаковый путь, а также о делении продукта на порции.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128900"/>
            <a:ext cx="435476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для обратной пропорциональности
</a:t>
            </a:r>
            <a:endParaRPr lang="en-US" sz="2332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x·y не меняется, значит зависимость обратная: больше рабочих — меньше времени.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проверки обратной пропорциональности.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рабочих, время выполнения и произведение величин в одной и той же задаче.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уменьшается время при росте числа рабочих
</a:t>
            </a:r>
            <a:endParaRPr lang="en-US" sz="256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следующая колонка короче предыдущей: работа выполняется быстрее, когда работников становится больше.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устойчивое уменьшение времени при увеличении числа рабочих, что соответствует обратной пропорциональности.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2 рабочих — 12 ч, 3 — 8 ч, 4 — 6 ч, 6 — 4 ч.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71330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37783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5206" y="1328100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37783"/>
            <a:ext cx="754800" cy="6709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обратной пропорциональности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произведение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величины связаны обратно, их произведение остаётся одинаковым во всех верных парах значений. Это главный признак, по которому удобно проверять задачу.
</a:t>
            </a:r>
            <a:endParaRPr lang="en-US" sz="122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растёт, другая уменьшается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первая величина увеличивается в несколько раз, вторая уменьшается во столько же раз. Изменения идут в противоположные стороны, а не вместе.
</a:t>
            </a:r>
            <a:endParaRPr lang="en-US" sz="1234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времени
</a:t>
            </a:r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вид связи часто встречается в задачах о работе, пути и распределении ресурсов. Чем больше участников или скорость, тем меньше времени нужно.
</a:t>
            </a:r>
            <a:endParaRPr lang="en-US" sz="1261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убыванием
</a:t>
            </a:r>
            <a:pPr algn="ctr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график просто идёт вниз, этого недостаточно. Нужно обязательно проверить условие постоянного произведения, иначе зависимость нельзя называть обратной пропорциональностью.
</a:t>
            </a:r>
            <a:endParaRPr lang="en-US" sz="121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задачи на обратную пропорциональность
</a:t>
            </a:r>
            <a:endParaRPr lang="en-US" sz="205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постоянном произведении величин в одной и той же ситуации.
</a:t>
            </a:r>
            <a:endParaRPr lang="en-US" sz="161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Лены в корзине сначала одна тетрадь, потом две, затем три. Если цена за одну тетрадь не меняется, общая стоимость растёт вместе с количеством покупок. Здесь обе величины движутся в одну сторону, поэтому это прямая пропорциональность.
</a:t>
            </a:r>
            <a:endParaRPr lang="en-US" sz="1411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и цена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стройке бригада из двух человек успевает медленнее, чем бригада из четырёх. Работа одна и та же, а времени требуется меньше, когда людей больше. В этой ситуации величины меняются в разные стороны, значит зависимость обратная.
</a:t>
            </a:r>
            <a:endParaRPr lang="en-US" sz="1411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на строительстве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ситуации — два разных правила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зависимостей на графиках
</a:t>
            </a:r>
            <a:endParaRPr lang="en-US" sz="2921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зависимости можно изобразить на координатной плоскости, но вид линий у них разный.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пропорциональность даёт возрастающую прямую, а обратная — убывающую кривую; по графику легко отличить формулы.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учебные данные для сравнения вида графиков.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зависимости
</a:t>
            </a:r>
            <a:endParaRPr lang="en-US" sz="2566" dirty="0"/>
          </a:p>
        </p:txBody>
      </p:sp>
      <p:sp>
        <p:nvSpPr>
          <p:cNvPr id="11" name="Text 2"/>
          <p:cNvSpPr txBox="1"/>
          <p:nvPr/>
        </p:nvSpPr>
        <p:spPr>
          <a:xfrm>
            <a:off x="331477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 спад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Убывание ещё не означает обратную пропорциональность. Нужно проверить, меняются ли величины по строгому правилу, а не просто уменьшаются на глаз.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831664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прямой зависимости важно отношение y/x. Если оно не одинаково в разных парах, формула y = kx не подходит к задаче.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36096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обратной зависимости проверяют произведение x·y. Когда оно не остаётся постоянным, зависимость нельзя считать обратной пропорциональностью, даже если график убывает.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838039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модель и 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задаче есть числа, но нет пропорциональности. Всегда нужно смотреть на условие: одинаковая ли цена, работа, расстояние или другой постоянный фактор.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Мини-проверка: какая зависимость верна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Ситуация, тип зависимости и краткое объяснение, почему именно так.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зависимости определяется не по внешнему виду чисел, а по смыслу условия и проверяемой величине.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задач на пропорциональность.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37783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4969" y="1328100"/>
            <a:ext cx="604013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5206" y="1328100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пропорциональность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
</a:t>
            </a:r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карты показывает, как небольшое расстояние на бумаге соответствует большому расстоянию на местности. Это помогает читать карты и планы.
</a:t>
            </a:r>
            <a:endParaRPr lang="en-US" sz="1261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
</a:t>
            </a:r>
            <a:pPr algn="ctr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физических задачах часто сравнивают скорость, время, расстояние и другие величины. Пропорциональные связи упрощают расчёты и помогают проверять результат.
</a:t>
            </a:r>
            <a:endParaRPr lang="en-US" sz="1311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Рецепты
</a:t>
            </a:r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приготовить больше порций, количество продуктов тоже увеличивается. Такие пропорции удобно использовать на кухне и при составлении списка покупок.
</a:t>
            </a:r>
            <a:endParaRPr lang="en-US" sz="1269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и математика
</a:t>
            </a:r>
            <a:pPr algn="ctr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переводе единиц, расчёте материалов и построении чертежей пропорции помогают точно определить нужное значение и избежать лишних ошибок.
</a:t>
            </a:r>
            <a:endParaRPr lang="en-US" sz="12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8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Пропорциональность — удобный язык для сравнения величин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 обратная пропорциональность помогают быстро понимать таблицы, графики и жизненные ситуации. Если помнить формулы и проверять постоянную величину, задачи решаются гораздо увереннее.
</a:t>
            </a:r>
            <a:endParaRPr lang="en-US" sz="37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2026-05-29T20:23:02Z</dcterms:created>
  <dcterms:modified xsi:type="dcterms:W3CDTF">2026-05-29T20:23:02Z</dcterms:modified>
</cp:coreProperties>
</file>