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«Добро!» поэта: как литература говорит о нравственном выборе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история превращает добро в поэтическую позицию автора?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XVIII–XX веков менялась вместе со страной: от просветительской веры в пользу и нравственный закон — к личной ответственности, состраданию и памяти о потрясениях, войнах и исторических переломах.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Историко-литературный контекст темы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4651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добро выражается через милосердие, справедливость и сострадание к человеку, особенно когда автор говорит о чужой боли и нравственном долге.
</a:t>
            </a:r>
            <a:endParaRPr lang="en-US" sz="921" dirty="0"/>
          </a:p>
        </p:txBody>
      </p:sp>
      <p:sp>
        <p:nvSpPr>
          <p:cNvPr id="7" name="Text 1"/>
          <p:cNvSpPr txBox="1"/>
          <p:nvPr/>
        </p:nvSpPr>
        <p:spPr>
          <a:xfrm>
            <a:off x="3334250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мотив опирается на христианскую традицию, гуманистические представления о достоинстве личности и гражданскую лирику, где слово становится формой совести.
</a:t>
            </a:r>
            <a:endParaRPr lang="en-US" sz="921" dirty="0"/>
          </a:p>
        </p:txBody>
      </p:sp>
      <p:sp>
        <p:nvSpPr>
          <p:cNvPr id="8" name="Text 2"/>
          <p:cNvSpPr txBox="1"/>
          <p:nvPr/>
        </p:nvSpPr>
        <p:spPr>
          <a:xfrm>
            <a:off x="6163849" y="2029250"/>
            <a:ext cx="23619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часто противопоставляют добро равнодушию, насилию, жестокости и социальной несправедливости, показывая, что нравственный выбор становится частью исторического опыта.
</a:t>
            </a:r>
            <a:endParaRPr lang="en-US" sz="921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как литературная категория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Пушкин: человеколюбие, честь и внутренняя свобода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«Памятнике» поэт говорит о «чувствах добрых», соединяя искусство с нравственным воздействием. Так поэзия становится не украшением жизни, а способом пробуждать в людях человечность.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добро связано с достоинством личности, уважением к свободе и отказом от мстительности. В его лирике особенно важны милость, благородство и доверие к человеческой совести.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16830"/>
            <a:ext cx="4867800" cy="179679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менялся образ добра в русской поэзии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исторические эпохи меняли язык и смысл нравственной темы.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не отменяет добро, а делает его более личным, драматичным и конкретным.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корпуса русской поэзии XVIII–XX веков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5275" y="2378058"/>
            <a:ext cx="135900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Р. Державин: нравственный закон и справедливость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одах Державина добро связано с идеей власти, которая должна служить общему благу, а не личной славе или произволу.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перед совестью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утверждает, что нравственное достоинство важнее чинов, званий и внешнего блеска, потому что именно совесть измеряет человека.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 личность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тема у него соединяется с внутренней ответственностью: человек отвечает не только перед временем, но и перед историей.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служение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Державина показывает, что литературное слово может напоминать о нравственном законе и поддерживать общественную справедливость.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мотивы чаще всего связаны с добром в поэзии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какие нравственные темы чаще всего становятся центром лирического высказывания.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остаются милосердие и сострадание: добро в поэзии прежде всего направлено к человеку.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анализ школьных текстов русской поэзии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Некрасов: сострадание как поэтическая позиция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Некрасова не отстраняется от чужой боли, а принимает её как нравственную задачу. Личное чувство в его стихах превращается в социальную ответственность и призыв к справедливости.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сделал народное страдание одной из главных тем русской поэзии. Добро у него связано с жалостью к бедным, защитой униженных и вниманием к тяжёлому труду.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историческое событие становится образом добра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путь от события к художественному смыслу в поэтическом 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Блок: добро на фоне исторического перелома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33525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Блока добро существует рядом с тревогой, распадом старого мира и ожиданием перемен. Его лирика передаёт чувство исторической неустойчивости и внутреннего напряжения эпохи.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2459675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показывает разрыв между мечтой и реальностью, поэтому нравственный идеал у него не звучит декларативно. Он проверяется столкновением с жестокой действительностью.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584100"/>
            <a:ext cx="47601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 Блока остаётся надежда на духовное очищение человека и обновление мира. Добро становится не лозунгом, а трудным поиском смысла в эпоху кризиса.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Ахматова: добро, память и внутреннее достоинство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02980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у Ахматовой становится нравственной опорой: она не позволяет забыть боль эпохи и заставляет человека отвечать за пережитое, а не прятаться от истории.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08542" y="1247572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лирическая героиня говорит сдержанно, но в этой сдержанности слышны верность, самообладание и отказ от духовной капитуляции перед страхом и насилием.
</a:t>
            </a:r>
            <a:endParaRPr lang="en-US" sz="973" dirty="0"/>
          </a:p>
        </p:txBody>
      </p:sp>
      <p:sp>
        <p:nvSpPr>
          <p:cNvPr id="11" name="Text 4"/>
          <p:cNvSpPr txBox="1"/>
          <p:nvPr/>
        </p:nvSpPr>
        <p:spPr>
          <a:xfrm>
            <a:off x="502980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ахматовской поэзии не громкое и не декларативное. Оно проявляется как тихое сопротивление разрушению, когда человек сохраняет правду о себе и других.
</a:t>
            </a:r>
            <a:endParaRPr lang="en-US" sz="973" dirty="0"/>
          </a:p>
        </p:txBody>
      </p:sp>
      <p:sp>
        <p:nvSpPr>
          <p:cNvPr id="12" name="Text 5"/>
          <p:cNvSpPr txBox="1"/>
          <p:nvPr/>
        </p:nvSpPr>
        <p:spPr>
          <a:xfrm>
            <a:off x="4708542" y="2974996"/>
            <a:ext cx="36834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страдание у Ахматовой перерастает в общую память поколения. Поэтому нравственная стойкость становится формой человеческого достоинства, важной и в частной, и в исторической судьбе.
</a:t>
            </a:r>
            <a:endParaRPr lang="en-US" sz="9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потрясения и поэтические ответы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графике видно, что по мере усиления исторических потрясений возрастает напряжённость поэтического тона и значимость темы человеческой стойкости.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трагичнее эпоха, тем чаще добро в поэзии связано не с идеалом, а с памятью, сопротивлением и сохранением человечности.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Тематическое сопоставление школьных текстов по русской поэзии XIX–XX веков; обобщение по историко-литературному анализу.
</a:t>
            </a:r>
            <a:endParaRPr lang="en-US" sz="6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2425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В. Маяковский: добро как энергия действия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506925" y="35633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стихи строятся на резком ритме, прямом обращении и силе интонации. Поэтому нравственный выбор у Маяковского выражается как действие, ответственность и вера в будущее.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06925" y="2250800"/>
            <a:ext cx="38439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Маяковского добро связано с активной позицией: поэт не наблюдает мир со стороны, а стремится вмешаться в него, разрушить несправедливость и поддержать движение к обновлению.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их нравственные акценты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что разные эпохи по-разному формулируют добро, но всегда связывают его с человеком, совестью и исторической ответственностью.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поэт выражает нравственный закон своей эпохи по-своему, но общим остаётся уважение к человеческой ценности и внутренней свободе.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Историко-литературное сопоставление по школьной программе русской поэзии XVIII–XX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Т. Твардовский: добро на войне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Фронтовая реальность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 Твардовского показана без прикрас: рядом с опасностью особенно заметны товарищество, взаимная поддержка и необходимость беречь жизнь другого человека.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 нравственности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Жестокие обстоятельства проверяют героя на способность не ожесточиться. Добро становится формой внутренней силы, которая помогает сохранить человеческое лицо.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после боя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Послевоенный смысл этой поэзии связан с памятью о погибших и ответственностью перед живыми. В этом и состоит продолжение добра за пределами боя.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стихотворении рождается мотив добра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типичную последовательность от переживания к нравственному смыслу в русской поэзии разных эпох.
</a:t>
            </a:r>
            <a:endParaRPr lang="en-US" sz="108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добра: повторяющиеся образы русской поэзии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1311500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личной теплоты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сердце и слёзы помогают поэтам передать сострадание без прямых назиданий. Эти слова делают чувство зримым и приближают нравственную идею к читателю.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3038565"/>
            <a:ext cx="3423300" cy="14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памяти и опоры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путь, мать, хлеб и звезда связывают частную жизнь с общим опытом народа. Они обозначают защиту, преемственность и надежду, которая переживает исторические испытания.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Слова-символы добра в поэзии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обычно встречаются в ключевых местах текста — в начале, кульминации или финале, где особенно важно подчеркнуть нравственный смысл.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в поэтическом языке чаще обозначается через устойчивые символы, чем через прямые определения, поэтому его смысл раскрывается образно и многослойно.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подсчёт ключевых слов в школьном корпусе русской поэзии; учебная выборка, без претензии на полноту.
</a:t>
            </a:r>
            <a:endParaRPr lang="en-US" sz="6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78633"/>
            <a:ext cx="194400" cy="15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7071" y="1859193"/>
            <a:ext cx="194400" cy="19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1016" y="1859193"/>
            <a:ext cx="194400" cy="19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24956" y="1869993"/>
            <a:ext cx="194400" cy="172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добра остаётся современной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13125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заставляют задуматься, как человек поступает в ситуации давления, страха или несправедливости. Литература показывает, что нравственный выбор не бывает отвлечённым.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17071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Сочувствие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учит видеть чужую боль не как абстракцию, а как личную человеческую реальность. Это помогает развивать внимательность и эмпатию в повседневной жизни.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82101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о войне, репрессиях и потрясениях напоминают, что добро нужно защищать даже в тяжёлых обстоятельствах. Память о прошлом становится уроком ответственности.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24956" y="2152318"/>
            <a:ext cx="17565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с эпохой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Читая поэзию, современный школьник видит, как разные времена по-разному говорят о совести, чести и достоинстве. Так литература помогает понять и настоящее.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добро как историческая память поэта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поэзия показывает: добро — это не отвлечённая добродетель, а живая нравственная позиция. Через слово поэт сохраняет память эпохи и утверждает ценность человека.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2026-05-20T01:09:49Z</dcterms:created>
  <dcterms:modified xsi:type="dcterms:W3CDTF">2026-05-20T01:09:49Z</dcterms:modified>
</cp:coreProperties>
</file>