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расколу длился столетиями, а не один день.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 христианского мира: почему он произошёл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Христианский мир до раскола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началось как единая вера внутри Римской империи. Со временем на разных её окраинах укрепились западная и восточная традиции, и их различия росли веками.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IV века христиане всё яснее ощущали себя частью одной Церкви, даже живя далеко друг от друга.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 век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начала складываться единая христианская церковь в империи.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Обобщающие курсы по истории раннего христианства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жили христиане Запада и Востока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часть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христианские общины находились в землях Европы, где главным церковным центром постепенно стал Рим. Здесь сильнее ощущалась связь веры с латинским языком и западной политикой.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и различия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удалялись друг от друга эти центры, тем заметнее становились различия в жизни церкви, обычаях и понимании церковной власти.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часть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христианство было тесно связано с Византией и Константинополем. Там сохранялись греческая речь, восточные традиции и более близкая связь с наследием Римской империи.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католики и православные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Католики — это христиане западной традиции. Их исторический центр находился в Риме, а высшим церковным авторитетом считался папа.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традиция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Православные — христиане восточной традиции. Их духовная жизнь связана с Константинополем и другими древними восточными церквами.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традиция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Католики и православные не принадлежат к разным религиям. Это две исторические ветви одного христианства, которые развивались по-разному.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вера, разные пути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669" y="3188538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28730"/>
            <a:ext cx="428400" cy="342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объединяло христиан до разделения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догматы помогали христианам сохранять единство веры. Несмотря на расстояния, они признавали одни и те же основные истины о Боге и Христе.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Вселенские соборы принимали важнейшие решения для всей Церкви. На них обсуждали вероучение, спорные вопросы и общие правила жизни христиан.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и богослужение напоминали верующим, что они принадлежат одной Церкви. Общие праздники и таинства укрепляли это чувство единства.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богослужение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Епископы руководили церковными общинами и следили за порядком. Их авторитет помогал сохранять связь между разными городами и областями империи.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руководители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 Константинополь: разные центры силы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290300" y="15884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на Западе постепенно становился не только церковным, но и политическим ориентиром. Это усиливало значение папы и делало западную церковную модель более самостоятельной.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289925" y="12364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Рима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27280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на Востоке был столицей мощной имперской традиции. Здесь патриарх имел высокий авторитет, но церковная жизнь строилась иначе, чем на Западе.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23760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Константинополя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290300" y="38676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между регионами появились устойчивые границы и разные привычки управления, церковь стала меньше напоминать единую систему и всё чаще — две близкие, но отдельные традиции.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289925" y="35156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развития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обряды: почему различия стали заметны
</a:t>
            </a:r>
            <a:endParaRPr lang="en-US" sz="2636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богослужение чаще проходило на латыни. Для многих верующих это делало службу более торжественной, но не всегда понятной без объяснений духовенства.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93075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Латынь на Западе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751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различия в жестах, пении и обрядах постепенно создавали ощущение, что западные и восточные христиане живут по-разному.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7510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привычки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31755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использовали греческий и местные языки. Поэтому службы были ближе к повседневной речи людей и легче воспринимались в разных регионах.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1755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и местные языки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власти в церкви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ранней Церкви важные решения принимались совместно, а не одним человеком. Это помогало сохранять единство между разными общинами и традициями.
</a:t>
            </a:r>
            <a:endParaRPr lang="en-US" sz="955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устройство Церкви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Рим усилил притязания на главную роль среди западных епископов. Папа стал выступать как первый среди церковных руководителей Запада.
</a:t>
            </a:r>
            <a:endParaRPr lang="en-US" sz="963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Рима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не соглашался с полным подчинением Риму. Из-за этого спор о том, кто имеет высшую власть, всё чаще превращался в открытый конфликт.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Востока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добавление изменило формулировку Символа веры и стало одним из главных богословских споров между Востоком и Западом.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слово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добавило в Символ веры новую формулировку о Святом Духе.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веры и исторические обзоры Великого раскола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церковной практике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церковных практик Запада и Востока показывало, что даже праздник Пасхи считали по-разному. Это усиливало ощущение двух отдельных традиций.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были заметны не только в богословии, но и в повседневной церковной жизни.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христианской церкви и Великого раскола; сравнение западной и восточной традиций в учебной литературе.
</a:t>
            </a:r>
            <a:endParaRPr lang="en-US" sz="10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XI веку накопились споры, которые уже трудно было быстро решить: разногласия зрели на протяжении веков, а не возникли внезапно.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 век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споры между Римом и Константинополем достигли особой остроты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Великого раскола, XI век; обобщение по учебным материалам.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переговоров к разрыву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1054 года в Константинополе по историческим хроникам и учебным обзорам.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1054 год стал символом разрыва: после взаимных анафем церковное общение между Востоком и Западом резко ослабло.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1054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который стал символом Великого раскола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1054 года; общепринятая дата Великого раскола.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 держался очень долго: различия в понимании власти, веры и традиции сохранялись столько поколений, что быстрое примирение было почти невозможно.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века
</a:t>
            </a:r>
            <a:endParaRPr lang="en-US" sz="4893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потребовались, чтобы разделение стало устойчивым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отношений Восточной и Западной церквей.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и церковь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события часто влияли на церковные отношения сильнее, чем богословские споры. Особенно заметными были крупные кризисы между Византией и Западом.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острее становилось политическое соперничество, тем труднее было сохранять церковное единство.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средневековой истории Европы: 800, 1054, 1204, 1453; учебные исторические справочники.
</a:t>
            </a:r>
            <a:endParaRPr lang="en-US" sz="12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раскола западная церковь развивалась отдельно уже много веков; к XI–XII векам папство заметно укрепило своё влияние.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 века
</a:t>
            </a:r>
            <a:endParaRPr lang="en-US" sz="5748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 временем укрепления самостоятельного пути Запада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Западной церкви в Средние века; учебные исторические обзоры.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1453 год изменил положение православных общин, но не уничтожил их: церковь сохранилась как важная часть культуры и памяти народа.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1453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падения Константинополя, после которого православие продолжило существовать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падения Константинополя и православных общин в Османской империи.
</a:t>
            </a:r>
            <a:endParaRPr lang="en-US" sz="13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диалогу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церковных контактов после XI века по историческим обзорам и материалам о межцерковном диалоге.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 христианского мира напоминает, что различия накапливаются постепенно, но их последствия могут длиться веками. Понимание истории помогает уважать разные традиции и искать диалог.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раскол до сих пор важен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2026-07-25T23:49:02Z</dcterms:created>
  <dcterms:modified xsi:type="dcterms:W3CDTF">2026-07-25T23:49:02Z</dcterms:modified>
</cp:coreProperties>
</file>