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500" y="2725406"/>
            <a:ext cx="8486700" cy="21133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288475"/>
            <a:ext cx="5329500" cy="3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1559507"/>
            <a:ext cx="55917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Пустыня: солнце, жара, вода на вес золота.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763925"/>
            <a:ext cx="55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жаркой пустыне
</a:t>
            </a:r>
            <a:endParaRPr lang="en-US" sz="3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27125" y="720488"/>
            <a:ext cx="3609600" cy="35990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612750"/>
            <a:ext cx="44142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 Земле живут пустыни
</a:t>
            </a:r>
            <a:endParaRPr lang="en-US" sz="2649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2628900"/>
            <a:ext cx="44142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Пустыни встречаются на разных материках, кроме Антарктиды. Самые известные — Сахара, Аравийская и Намиб. Днём здесь палит солнце, а ночью становится заметно прохладнее.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16700" y="1231112"/>
            <a:ext cx="2704500" cy="26965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363700"/>
            <a:ext cx="63552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и сильная жара
</a:t>
            </a:r>
            <a:endParaRPr lang="en-US" sz="2600" dirty="0"/>
          </a:p>
        </p:txBody>
      </p:sp>
      <p:sp>
        <p:nvSpPr>
          <p:cNvPr id="11" name="Text 2"/>
          <p:cNvSpPr txBox="1"/>
          <p:nvPr/>
        </p:nvSpPr>
        <p:spPr>
          <a:xfrm>
            <a:off x="355800" y="1548725"/>
            <a:ext cx="26244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Яркий свет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пустыне солнце светит почти целый день, поэтому тени короткие и быстро исчезают. Поверхность нагревается очень быстро, особенно когда небо остаётся почти без облаков.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55800" y="2980325"/>
            <a:ext cx="26244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Жаркий полдень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Днём температура может подниматься очень высоко, и воздух будто дрожит от зноя. Даже камни и песок становятся горячими, как будто их только что поставили в печь.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093350" y="1548725"/>
            <a:ext cx="24453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Холодная ночь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заката пустыня остывает почти так же быстро, как нагревается днём. Ночью воздух становится прохладным, а иногда и совсем холодным, что удивляет после дневной жары.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6093350" y="2980325"/>
            <a:ext cx="24453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перепад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особенность пустыни — сильная разница между дневной и ночной температурой. Поэтому живым существам приходится быть очень внимательными и подстраивать свой распорядок под погоду.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0405" y="1056050"/>
            <a:ext cx="2823089" cy="303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55800" y="363700"/>
            <a:ext cx="63552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Песок, камни и дюны
</a:t>
            </a:r>
            <a:endParaRPr lang="en-US" sz="2600" dirty="0"/>
          </a:p>
        </p:txBody>
      </p:sp>
      <p:sp>
        <p:nvSpPr>
          <p:cNvPr id="12" name="Text 2"/>
          <p:cNvSpPr txBox="1"/>
          <p:nvPr/>
        </p:nvSpPr>
        <p:spPr>
          <a:xfrm>
            <a:off x="355800" y="1548725"/>
            <a:ext cx="26244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поверхности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Пустыня не всегда похожа на бесконечное море песка. Встречаются песчаные, каменистые, глинистые и соляные участки, и каждый вид выглядит по-своему.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355800" y="2980325"/>
            <a:ext cx="26244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появляются дюны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подхватывает песчинки и складывает их в большие холмы. Такие песчаные холмы называются дюнами, или барханами, и они похожи на мягкие волны.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230993" y="1548725"/>
            <a:ext cx="24453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Пустыня меняется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Дюны не стоят на месте: ветер медленно сдвигает их, и пейзаж постепенно меняется. Поэтому одна и та же пустыня может выглядеть по-разному даже через несколько дней.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6230993" y="2980325"/>
            <a:ext cx="24453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ветра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песке можно заметить полосы, гребни и узоры, которые оставляет ветер. Это делает поверхность пустыни очень красивой, хотя на первый взгляд она кажется однообразной.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1306728" y="1319345"/>
            <a:ext cx="44196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 осадков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пустыне дожди выпадают редко и обычно бывают краткими. Из-за этого вода почти не успевает задержаться на поверхности, а земля быстро снова становится сухой.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1760054" y="2184657"/>
            <a:ext cx="44196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Сильное испарение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Жаркое солнце и ветер быстро превращают влагу в пар. Даже после дождя лужи исчезают очень скоро, а почва не успевает долго сохранить воду.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106868" y="3049974"/>
            <a:ext cx="44196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экономит воду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 животные стараются использовать влагу очень бережно. Они запасают её, прячутся от жары и не тратят силы зря, потому что каждая капля здесь важна.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472794" y="3915304"/>
            <a:ext cx="44196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Горячая земля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Нагретая поверхность не удерживает воду надолго. Влага уходит в воздух или быстро впитывается, поэтому пустыня остаётся сухой даже после редких осадков.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55800" y="363700"/>
            <a:ext cx="58629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 пустыне так сухо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600" y="3171464"/>
            <a:ext cx="8381700" cy="151427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55800" y="363700"/>
            <a:ext cx="66690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растения спасаются от жары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354927" y="1984214"/>
            <a:ext cx="1989252" cy="99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 воды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многих пустынных растений толстые стебли или мясистые листья, где можно хранить воду. Такой запас помогает пережить долгие дни без дождя.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2502996" y="1983867"/>
            <a:ext cx="1989252" cy="99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Колючки вместо листьев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некоторых растений листья превращаются в колючки. Так вода испаряется медленнее, а растение лучше защищается от жаркого ветра и сухого воздуха.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4651040" y="1983867"/>
            <a:ext cx="1989252" cy="99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корни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пустынных растений могут уходить очень глубоко в землю или широко расходиться в стороны. Они ищут воду там, где другим растениям её почти не найти.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6799097" y="1983867"/>
            <a:ext cx="1989252" cy="99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рост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редкого дождя некоторые растения сразу оживают, быстро растут и спешат зацвести. Им нужно успеть использовать влагу, пока она ещё есть в земле.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7788" y="1451264"/>
            <a:ext cx="589050" cy="673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48895" y="1459364"/>
            <a:ext cx="657000" cy="65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43978" y="1459364"/>
            <a:ext cx="657000" cy="65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39061" y="1459364"/>
            <a:ext cx="657000" cy="65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16075"/>
            <a:ext cx="59388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живёт в пустыне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5800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Верблюд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Верблюд умеет долго обходиться без воды и легко переносит жару. Его тело помогает ему идти по песку, а люди ценят его как надёжного помощника в дороге.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2548895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Пустынная лисица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Фенёк и другие пустынные лисы прячутся от дневного зноя и выходят на поиск пищи вечером. Большие уши помогают им лучше слышать и немного охлаждаться.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743978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Жуки и насекомые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жуки и другие насекомые живут под камнями или в песке. Они стараются не попадаться жаре днём и становятся активнее, когда солнце уже не так сильно печёт.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6939061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Ящерицы и скорпионы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Ящерицы и скорпионы хорошо чувствуют себя в сухом климате. Они быстро двигаются, прячутся в укрытиях и умеют экономить силы там, где воды почти нет.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535343"/>
            <a:ext cx="8381100" cy="2904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пустыня помогает выжить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023131"/>
            <a:ext cx="5891700" cy="2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жара влияет на растения, животных и их поведение в пустыне.
</a:t>
            </a:r>
            <a:endParaRPr lang="en-US" sz="107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1306728" y="1319345"/>
            <a:ext cx="44196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Долгая дорога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Верблюд может долго идти по жаркой пустыне, почти не уставая. Поэтому его часто называют кораблём пустыни: он словно уверенно плывёт по песчаному морю.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1760054" y="2184657"/>
            <a:ext cx="44196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 энергии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Горбы верблюда хранят жир, который помогает пережить трудные дни. Это не вода, а запас питания, который организм использует, когда еды становится мало.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106868" y="3049974"/>
            <a:ext cx="44196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Удобные ступни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Широкие ступни не проваливаются глубоко в песок, и верблюд идёт более уверенно. Такой «обуви» позавидовал бы любой путешественник.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472794" y="3915304"/>
            <a:ext cx="44196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 песка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Длинные ресницы и особое строение глаз помогают верблюду защищаться от ветра и песка. Даже в пыльную погоду он может спокойно смотреть вперёд.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55800" y="363700"/>
            <a:ext cx="58629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Верблюд — помощник человека в пустыне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16700" y="1231112"/>
            <a:ext cx="2704500" cy="26965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363700"/>
            <a:ext cx="63552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Ночная жизнь пустыни
</a:t>
            </a:r>
            <a:endParaRPr lang="en-US" sz="2600" dirty="0"/>
          </a:p>
        </p:txBody>
      </p:sp>
      <p:sp>
        <p:nvSpPr>
          <p:cNvPr id="11" name="Text 2"/>
          <p:cNvSpPr txBox="1"/>
          <p:nvPr/>
        </p:nvSpPr>
        <p:spPr>
          <a:xfrm>
            <a:off x="355800" y="1548725"/>
            <a:ext cx="26244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Выходят на охоту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жара спадает, пустыня оживает. Лисы, грызуны и многие насекомые выходят из укрытий и начинают искать еду, пока воздух стал прохладнее и добрее.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55800" y="2980325"/>
            <a:ext cx="26244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Надёжные чувства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животные в темноте лучше слышат и чувствуют движение, чем видят. Это помогает им находить добычу и вовремя замечать опасность.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093350" y="1548725"/>
            <a:ext cx="24453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Тихо, но не пусто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Ночью пустыня кажется почти беззвучной, но это обманчиво. Под песком, у камней и в норах продолжается обычная жизнь, просто она скрыта от глаз.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6093350" y="2980325"/>
            <a:ext cx="24453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Режим экономии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животные стараются быть активными вечером и ночью, чтобы не перегреваться днём. Такой распорядок помогает им беречь силы и воду в суровом климате.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4"/>
            <a:ext cx="6036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после дождя
</a:t>
            </a:r>
            <a:endParaRPr lang="en-US" sz="3500" dirty="0"/>
          </a:p>
        </p:txBody>
      </p:sp>
      <p:sp>
        <p:nvSpPr>
          <p:cNvPr id="7" name="Text 1"/>
          <p:cNvSpPr txBox="1"/>
          <p:nvPr/>
        </p:nvSpPr>
        <p:spPr>
          <a:xfrm>
            <a:off x="358975" y="1736099"/>
            <a:ext cx="2390100" cy="13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Дождь прошёл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капли быстро впитываются в сухую землю. Пустыня на короткое время оживает, и в почве появляется долгожданная влага.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2945275" y="1736099"/>
            <a:ext cx="2390100" cy="13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ростки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Семена, которые долго ждали влагу, быстро набухают и прорастают. Молодые растения спешат использовать каждый тёплый и влажный день.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5531575" y="1736099"/>
            <a:ext cx="2390100" cy="13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Пустыня зеленеет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несколько дней раскрываются цветы, а затем созревают новые семена. Так растения успевают продолжить жизнь до следующей засухи.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0405" y="1056050"/>
            <a:ext cx="2823089" cy="303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55800" y="363700"/>
            <a:ext cx="63552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в пустыне
</a:t>
            </a:r>
            <a:endParaRPr lang="en-US" sz="2600" dirty="0"/>
          </a:p>
        </p:txBody>
      </p:sp>
      <p:sp>
        <p:nvSpPr>
          <p:cNvPr id="12" name="Text 2"/>
          <p:cNvSpPr txBox="1"/>
          <p:nvPr/>
        </p:nvSpPr>
        <p:spPr>
          <a:xfrm>
            <a:off x="355800" y="1548725"/>
            <a:ext cx="26244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у воды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селятся там, где рядом есть оазисы, колодцы или реки. Без воды в пустыне трудно жить, поэтому такие места особенно ценят и берегут.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355800" y="2980325"/>
            <a:ext cx="26244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Лёгкая одежда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жару люди надевают светлую и свободную одежду, а голову защищают от солнца. Это помогает меньше перегреваться и дольше сохранять силы.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230993" y="1548725"/>
            <a:ext cx="24453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воды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Каждую каплю воды стараются использовать разумно: для питья, приготовления пищи и ухода за домом. В пустыне вода важнее многих других запасов.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6230993" y="2980325"/>
            <a:ext cx="24453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Помощники пустыни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дальних переходов люди используют верблюдов и следуют знакомым тропам. Так легче добраться до нужного места и не заблудиться среди песков.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6200" y="1471264"/>
            <a:ext cx="4260600" cy="11317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25475" y="2929637"/>
            <a:ext cx="4276200" cy="11776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838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оазис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509225"/>
            <a:ext cx="40308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Зелёный остров среди песка
</a:t>
            </a:r>
            <a:pPr algn="l" indent="0" marL="0">
              <a:lnSpc>
                <a:spcPct val="100000"/>
              </a:lnSpc>
              <a:buNone/>
            </a:pPr>
            <a:r>
              <a:rPr lang="en-US" sz="17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Издалека оазис похож на маленький зелёный остров в море песков. Здесь видны пальмы, кусты и тень, а рядом часто слышно плеск воды. Неудивительно, что путники сразу останавливаются здесь отдохнуть.
</a:t>
            </a:r>
            <a:endParaRPr lang="en-US" sz="1774" dirty="0"/>
          </a:p>
        </p:txBody>
      </p:sp>
      <p:sp>
        <p:nvSpPr>
          <p:cNvPr id="9" name="Text 3"/>
          <p:cNvSpPr txBox="1"/>
          <p:nvPr/>
        </p:nvSpPr>
        <p:spPr>
          <a:xfrm>
            <a:off x="355800" y="2967750"/>
            <a:ext cx="40308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отдыха и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оазисе находят воду не только люди, но и животные. Под пальмами можно спрятаться от палящего солнца, а на влажной почве легче расти растениям. Поэтому оазис особенно ценен в пустыне.
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16700" y="1231112"/>
            <a:ext cx="2704500" cy="26965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363700"/>
            <a:ext cx="63552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Опасности пустыни
</a:t>
            </a:r>
            <a:endParaRPr lang="en-US" sz="2600" dirty="0"/>
          </a:p>
        </p:txBody>
      </p:sp>
      <p:sp>
        <p:nvSpPr>
          <p:cNvPr id="11" name="Text 2"/>
          <p:cNvSpPr txBox="1"/>
          <p:nvPr/>
        </p:nvSpPr>
        <p:spPr>
          <a:xfrm>
            <a:off x="355800" y="1548725"/>
            <a:ext cx="26244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жара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Днём солнце может очень быстро перегреть человека. Если долго быть на открытом месте, становится тяжело идти, поэтому важно искать тень и делать паузы.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55800" y="2980325"/>
            <a:ext cx="26244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Нехватка воды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пустыне вода нужна особенно бережно, потому что её мало и она быстро заканчивается. Без запаса воды путешествие может стать опасным уже через короткое время.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093350" y="1548725"/>
            <a:ext cx="24453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Песчаные бури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ветер поднимает песок и мешает видеть дорогу. В такую погоду трудно идти, дышать и находить ориентиры, поэтому лучше сразу укрыться.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6093350" y="2980325"/>
            <a:ext cx="24453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Легко заблудиться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и пески могут выглядеть одинаково на большом расстоянии, поэтому человеку непросто понять, куда идти. В пустыне нужно внимательно следить за дорогой и не отходить далеко.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363700"/>
            <a:ext cx="61803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изучают пустыни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55810" y="2359850"/>
            <a:ext cx="1976929" cy="17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Наблюдают погоду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измеряют температуру, силу ветра и влажность воздуха. Так они понимают, когда в пустыне особенно жарко и почему условия меняются так резко.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90572" y="2359225"/>
            <a:ext cx="1976929" cy="17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Изучают песок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Специалисты смотрят, как ветер двигает песок и строит дюны. Эти наблюдения помогают понять, как меняется поверхность пустыни со временем.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25310" y="2359225"/>
            <a:ext cx="1976929" cy="17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Следят за живыми существами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наблюдают за растениями и животными, чтобы узнать, как они переносят сухость и жару. Это помогает беречь редкие виды и их места обитания.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60060" y="2359225"/>
            <a:ext cx="1976929" cy="17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Делают выводы для людей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Собранные знания помогают безопаснее жить и работать в сухих районах. Чем лучше изучена пустыня, тем легче защитить природу и людей.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84825" y="1348500"/>
            <a:ext cx="5742000" cy="9252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4825" y="2450761"/>
            <a:ext cx="5742000" cy="9252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84825" y="3553011"/>
            <a:ext cx="5742000" cy="92522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8381100" cy="60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Какими бывают пустыни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1347974"/>
            <a:ext cx="2153400" cy="9262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Песчаное море
</a:t>
            </a:r>
            <a:pPr algn="l" indent="0" marL="0">
              <a:lnSpc>
                <a:spcPct val="100000"/>
              </a:lnSpc>
              <a:buNone/>
            </a:pPr>
            <a:r>
              <a:rPr lang="en-US" sz="6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одних пустынях главную роль играет песок. Ветер собирает его в барханы и дюны, которые медленно меняют форму. Такая пустыня кажется волнующимся морем, только вместо волн там песчаные холмы.
</a:t>
            </a:r>
            <a:endParaRPr lang="en-US" sz="1281" dirty="0"/>
          </a:p>
        </p:txBody>
      </p:sp>
      <p:sp>
        <p:nvSpPr>
          <p:cNvPr id="10" name="Text 3"/>
          <p:cNvSpPr txBox="1"/>
          <p:nvPr/>
        </p:nvSpPr>
        <p:spPr>
          <a:xfrm>
            <a:off x="355800" y="2450235"/>
            <a:ext cx="2153400" cy="9262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Каменная равнина
</a:t>
            </a:r>
            <a:pPr algn="l" indent="0" marL="0">
              <a:lnSpc>
                <a:spcPct val="100000"/>
              </a:lnSpc>
              <a:buNone/>
            </a:pPr>
            <a:r>
              <a:rPr lang="en-US" sz="6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пустыни больше похожи на каменистую равнину. Здесь меньше песка, зато много гальки, камней и твёрдой почвы. Поверхность выглядит строгой и почти неподвижной, но и тут есть жизнь.
</a:t>
            </a:r>
            <a:endParaRPr lang="en-US" sz="1281" dirty="0"/>
          </a:p>
        </p:txBody>
      </p:sp>
      <p:sp>
        <p:nvSpPr>
          <p:cNvPr id="11" name="Text 4"/>
          <p:cNvSpPr txBox="1"/>
          <p:nvPr/>
        </p:nvSpPr>
        <p:spPr>
          <a:xfrm>
            <a:off x="355800" y="3552485"/>
            <a:ext cx="2153400" cy="9262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Соляная земля
</a:t>
            </a:r>
            <a:pPr algn="l" indent="0" marL="0">
              <a:lnSpc>
                <a:spcPct val="100000"/>
              </a:lnSpc>
              <a:buNone/>
            </a:pPr>
            <a:r>
              <a:rPr lang="en-US" sz="6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некоторых местах на поверхности остаются белые соляные участки. Солнце делает их особенно яркими, и пустыня меняет цвет. Каждая такая местность выглядит по-своему, словно у неё свой характер и настроение.
</a:t>
            </a:r>
            <a:endParaRPr lang="en-US" sz="128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813" y="1459364"/>
            <a:ext cx="657000" cy="65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48895" y="1459364"/>
            <a:ext cx="657000" cy="65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43978" y="1459364"/>
            <a:ext cx="657000" cy="65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939061" y="1495864"/>
            <a:ext cx="657000" cy="584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16075"/>
            <a:ext cx="59388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заметить в пустыне
</a:t>
            </a:r>
            <a:endParaRPr lang="en-US" sz="3016" dirty="0"/>
          </a:p>
        </p:txBody>
      </p:sp>
      <p:sp>
        <p:nvSpPr>
          <p:cNvPr id="9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5800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животных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песке можно заметить следы лап и копыт. Они показывают, кто проходил здесь ночью или ранним утром, когда жара ещё не успела разогнаться.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2548895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Узоры ветра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рисует на песке волны, полосы и маленькие гребни. Иногда эти узоры исчезают очень быстро, будто пустыня сама стирает свою запись.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743978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Колючие кусты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сухой земли встречаются низкие кусты и колючие растения. Они выглядят неприметно, но умеют беречь влагу и выживать там, где другим трудно.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6939061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цветы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дождя в пустыне могут распуститься яркие цветы. Они появляются ненадолго, но успевают украсить пески и дать новые семена.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535343"/>
            <a:ext cx="8381100" cy="2904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 пустыне по времени суток
</a:t>
            </a:r>
            <a:endParaRPr lang="en-US" sz="2628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023131"/>
            <a:ext cx="5891700" cy="2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растения, животные и люди подстраиваются под смену жары и прохлады в течение дня.
</a:t>
            </a:r>
            <a:endParaRPr lang="en-US" sz="82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275389"/>
            <a:ext cx="34341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1/3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3120200"/>
            <a:ext cx="41442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Пустыни занимают огромную площадь и встречаются на многих материках. Это показывает, насколько разные условия природы умеют создавать на нашей планете.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5800" y="2026300"/>
            <a:ext cx="52158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суши Земли занимают пустыни, поэтому это вовсе не редкие пятна, а огромные пространства с разной жизнью.
</a:t>
            </a:r>
            <a:endParaRPr lang="en-US" sz="1969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319900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Britannica, статья Desert
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76138" y="1306500"/>
            <a:ext cx="5591700" cy="78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пустыня удивляет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1776150" y="2515140"/>
            <a:ext cx="5591700" cy="13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Пустыня кажется суровой, но в ней всё устроено мудро: растения берегут влагу, животные выбирают прохладу, а люди ценят каждый источник воды. Здесь есть своя жизнь и свои чудеса.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2026-05-26T10:41:04Z</dcterms:created>
  <dcterms:modified xsi:type="dcterms:W3CDTF">2026-05-26T10:41:04Z</dcterms:modified>
</cp:coreProperties>
</file>