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клетки двух родителей создают уникальное потомство в природе.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темы: половое размножение у живых организмов
</a:t>
            </a:r>
            <a:endParaRPr lang="en-US" sz="255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полового размножения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способ размножения возник более миллиарда лет назад у эукариот и способствовал появлению сложных форм жизни. Он присутствует у животных, растений и грибов, обеспечивая биологическое разнообразие и эволюционные преимущества.
</a:t>
            </a:r>
            <a:endParaRPr lang="en-US" sz="1337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половое размножение?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— это слияние мужских и женских гамет, каждая из которых несёт половину хромосом взрослых организмов, что обеспечивает наследование от обоих родителей.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объединения гамет образуется зигота с уникальным набором генов, благодаря чему потомство получает новые комбинации признаков, важные для адаптации.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— специализированные клетки: мужские (сперматозоиды) обычно мелкие и подвижные, женские (яйцеклетки) крупные и богаты запасами питательных веществ.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гамета содержит гаплоидный набор хромосом, составляющий половину генетической информации вида, что важно для последующего слияния в зиготе.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размерах и строении гамет соответствуют их функциям, где сперматозоиды ищут яйцеклетки, а яйцеклетки обеспечивают развитие зародыша.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клетки — гаметы
</a:t>
            </a:r>
            <a:endParaRPr lang="en-US" sz="3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оплодотворение?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— это слияние двух гамет для создания зиготы с полным набором хромосом. У растений оно часто происходит внутри завязи после попадания пыльцы.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оплодотворение бывает внутренним или внешним: внутреннее — внутри организма, внешнее — в окружающей среде, чаще в воде. В любом случае зигота получает полный генетический набор.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производит потомство с различными генетическими комбинациями, что повышает адаптивные возможности вида в меняющейся среде.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генов способствует устойчивости организмов к болезням и стрессам окружающей среды, укрепляя популяции в долгосрочной перспективе.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этот способ размножения усиливает выживаемость и эволюционную гибкость живых существ на Земле.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половое размножение важно?
</a:t>
            </a:r>
            <a:endParaRPr lang="en-US" sz="26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— процесс образования гамет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хромосом
</a:t>
            </a:r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— особый вид клеточного деления, при котором количество хромосом в гаметах уменьшается вдвое. Это обеспечивает стабильность численности хромосом в поколениях.
</a:t>
            </a:r>
            <a:endParaRPr lang="en-US" sz="1774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Перемешивание генов родителей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мейоза происходит обмен участками хромосом, что создаёт новые генетические комбинации. У человека это даёт миллионы уникальных вариантов наследственности.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половых процессах участвуют мужские гаметы — спермии, и женские — яйцеклетки, которые находятся в цветках у покрытосеменных растений.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может быть самоопылением, когда пыльца попадает на тот же цветок, или перекрёстным между разными растениями для увеличения генетического разнообразия.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Сперматозоиды достигают яйцеклетки внутри завязи, после чего образуется зигота, которая развивается в плод с семенами.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обеспечивают распространение и выживание нового поколения растений в различных условиях окружающей среды.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 растений
</a:t>
            </a:r>
            <a:endParaRPr lang="en-US" sz="272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и внешнее 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и птиц оплодотворение происходит внутри организма, что защищает зиготу и эмбриона. У рыб и амфибий оплодотворение часто внешнее, в воде.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 животных
</a:t>
            </a:r>
            <a:endParaRPr lang="en-US" sz="2741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защищают и выкармливают своё потомство: откладывают яйца в безопасном месте или вынашивают детёнышей внутри тела, что повышает шансы выживания.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44629"/>
            <a:ext cx="3709500" cy="13692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половое и бесполое размножение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между половым и бесполым размножением у организмов.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генетическое разнообразие, бесполое – быстрое увеличение численности.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уникальность потомства
</a:t>
            </a:r>
            <a:endParaRPr lang="en-US" sz="2673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способствует высокой вариабельности генов, что редко встречается при бесполом, где потомство генетически идентично родителю.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при половом размножении способствует выживанию и адаптации видов в меняющихся условиях.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окружающей среды напрямую влияет на жизнеспособность гамет и успешность оплодотворения у многих видов, включая рыб и земноводных.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важна для растений: сырость способствует эффективному опылению, а сухие условия могут препятствовать переносу пыльцы.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воды критично для размножения многих водных организмов, например, у амфибий и рыб, где оплодотворение часто происходит в воде.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другие животные-опылители зависят от условий среды, таких как ветер и температура, для перемещения пыльцы и успешного размножения растений.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размножение
</a:t>
            </a:r>
            <a:endParaRPr lang="en-US" sz="28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примеры полового размножения
</a:t>
            </a:r>
            <a:endParaRPr lang="en-US" sz="290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оплодотворение у цветковых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цветковых растений происходит уникальный процесс двойного оплодотворения, когда одна сперматозоида сливается с яйцеклеткой, а вторая с центральной клеткой завязи. Это обеспечивает развитие семени и запасных тканей.
</a:t>
            </a:r>
            <a:endParaRPr lang="en-US" sz="1089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выброс гамет у морских ежей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ежи одновременно выпускают миллионы гамет в воду, что увеличивает вероятность оплодотворения. Такой массовый подход служит защитой от хищников и неблагоприятных условий.
</a:t>
            </a:r>
            <a:endParaRPr lang="en-US" sz="1215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пола у клоунов
</a:t>
            </a:r>
            <a:pPr algn="l" indent="0" marL="0">
              <a:lnSpc>
                <a:spcPct val="100000"/>
              </a:lnSpc>
              <a:buNone/>
            </a:pPr>
            <a:r>
              <a:rPr lang="en-US" sz="6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рыбы, например клоуны, способны менять пол в течение жизни в зависимости от социальной среды. Это позволяет гибко регулировать популяцию и увеличивает шансы на размножение.
</a:t>
            </a:r>
            <a:endParaRPr lang="en-US" sz="12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Гермафродитизм часто встречается у растений и беспозвоночных, например у дождевых червей и улиток, повышая вероятность встречи с партнёром для оплодотворения.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Гермафродиты у растений и животных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организме присутствуют и мужские, и женские гаметы, что обеспечивает самозапыление и при этом сохраняет возможность генетического обмена.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явление важно для выживания видов в условиях, где плотность популяции низкая или партнеры встречаются редко.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благодаря половому размножению ускоряет появление новых адаптивных признаков у потомства, повышая шансы выживания.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виды обычно более устойчивы к вредным мутациям, поскольку чрезмерно опасные генетические комбинации не передаются потомству.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 половым размножением лучше приспосабливаются к изменениям среды благодаря широкому набору уникальных генов каждого поколения.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полового размножения для эволюции
</a:t>
            </a:r>
            <a:endParaRPr lang="en-US" sz="26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40 000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образуют зиготы путем слияния гиф, что ведет к появлению спор с новым генетическим материалом и улучшает приспособленность популяции.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грибов способны к половому размножению, что способствует их адаптации и генетическому разнообразию.
</a:t>
            </a:r>
            <a:endParaRPr lang="en-US" sz="1907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Микология, 2022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полового размножения
</a:t>
            </a:r>
            <a:endParaRPr lang="en-US" sz="2278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схема процесса полового размножения у большинства организмов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размножение организмов
</a:t>
            </a:r>
            <a:endParaRPr lang="en-US" sz="2413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опыление и оплодотворение широко применяются для повышения урожайности растений и улучшения пород животных с желательными качествами.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технологии, включая генную инженерию и клонирование, позволяют контролировать и направлять процессы размножения для достижения целевых целей селекции.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463896"/>
            <a:ext cx="700500" cy="6226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6650" y="1430330"/>
            <a:ext cx="5049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половом размножении
</a:t>
            </a:r>
            <a:endParaRPr lang="en-US" sz="2125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Выводок от разных отцов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акул один выводок может включать детёнышей от нескольких самцов, повышая генетическое разнообразие и шансы на выживание потомства.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Партеногенез — развитие без оплодотворения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способны к партеногенезу, при котором развитие происходит из неоплодотворённой яйцеклетки, что обеспечивает быстрое пополнение популяции.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Задержка отложения оплодотворенных яиц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способны откладывать оплодотворённые яйца спустя долгое время после спаривания, что повышает выживаемость видов в неблагоприятных условиях.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полового размножения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разнообразие жизни, содействует адаптации и стабильности видов, став ключевым механизмом эволюции и выживания на Земле.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2026-05-09T08:52:14Z</dcterms:created>
  <dcterms:modified xsi:type="dcterms:W3CDTF">2026-05-09T08:52:14Z</dcterms:modified>
</cp:coreProperties>
</file>