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географические законы и модели: ключ к пониманию пространства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модели раскрывают логику пространственных различий Земли.
</a:t>
            </a:r>
            <a:endParaRPr lang="en-US" sz="2628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не отдельные объекты, а их размещение, связи и различия по территории. Именно поэтому ей нужны законы и модели: они помогают увидеть повторяемые закономерности в природе, населении и хозяйстве, а не только описывать факты.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пространство как систему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закон: определение и признаки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закон выражает повторяющуюся пространственную закономерность, которая проявляется не случайно, а достаточно постоянно в сходных природных и общественных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закономерность может быть заметна на уровне материка, страны или отдельного района, но в каждом случае будет иметь свои особенности проявления.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закона важно, что между явлениями прослеживается связь причины и следствия: изменения в одном компоненте территории вызывают закономерные изменения в других.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ключевых географических законов относят широтную зональность, высотную поясность, ритмичность природных процессов и территориальную дифференциацию.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зональность: смена природных зон от экватора к полюсам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связана с тем, что Солнце нагревает поверхность Земли неравномерно: у экватора тепла больше, а к полюсам поступление солнечной энергии уменьшается.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экватора меняются не только температура и влажность, но и типы природных зон: от влажных лесов к саваннам, пустыням, лесам умеренного пояса и тундре.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на материках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закономерность наблюдается на разных континентах, хотя конкретные границы зон могут смещаться из-за океанов, рельефа, ветров и других местных факторов.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помогает объяснить, почему одинаковые широты часто имеют близкие природные условия, даже если территории находятся на разных материках.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поясность: вертикальная смена природных комплексов в горах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 горы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вверх меняются температура, влажность, давление и сила ветра. Поэтому природные условия в горах перестраиваются по высоте, образуя последовательные пояса.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температура снижается примерно на 0,6 °C на каждые 100 метров подъёма, и это одно из главных условий смены растительности, почв и животного мира.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положения гор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высотных поясов зависит от широты, абсолютной высоты гор, близости влажных воздушных масс и того, как обращены склоны к ветрам и солнцу.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поясов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горах последовательно сменяются леса, луга и ледники, в других выражены лишь несколько поясов. Это делает горные территории особенно разнообразными по природным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территории создают собственные климатические условия: на разных высотах меняются теплообеспеченность, влажность и сезонная устойчивость снежного покрова.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высоты температура падает, а осадки часто усиливаются в среднегорье и затем уменьшаются в высокогорье.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данные, составленные для школьной модели по общим закономерностям горного климата.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температура и осадки с высотой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дифференциация: почему территории не одинаковы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86302" y="1670588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рельеф, геологическое строение и водные условия формируют разные природные возможности территории, поэтому соседние районы могут заметно отличаться по условиям жизни и освоения.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6302" y="2649447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полезных ископаемых, плодородных почв, лесов или водных ресурсов влияет на специализацию хозяйства и на то, как быстро развивается определённая местность.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302" y="3628305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размещение городов редко бывают равномерными: люди чаще концентрируются там, где удобнее жить, работать, строить дороги и получать услуги.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984675" y="1670588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с развитой транспортной сетью быстрее включаются в экономические связи, тогда как удалённые или труднодоступные территории осваиваются медленнее и слабее.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84675" y="2649446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одной страны одни территории могут быть индустриальными и густонаселёнными, а другие — слабо заселёнными, сельскими или почти не освоенными.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746236"/>
            <a:ext cx="3848986" cy="27225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географические закономерности действуют на разных пространственных и временных уровнях.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не ограничиваются одной формой проявления: они объясняют и природные, и общественные различия, от планетарного масштаба до местного уровня.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закономерности: сравнение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данные превращаются в географическую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последовательность от наблюдения к проверке и уточнению модели.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модель сохраняет главное в объекте или процессе, но убирает второстепенные детали, чтобы стало легче увидеть связи, структуру и направление изменений.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может быть картой, схемой, графиком, формулой, макетом или компьютерной симуляцией. Выбор формы зависит от того, что именно требуется показать и сравнить.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и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не только описывать территорию, но и сравнивать районы между собой, выявляя различия в размещении населения, природных условиях и хозяйстве.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прогноза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модель проверена на реальных данных, она позволяет делать обоснованные прогнозы: оценивать изменения климата, риска наводнений, урбанизации или транспортных потоков.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модель: определение и функции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территория читается с первого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не только, где находятся объекты, но и как они соотносятся друг с другом. По ней можно увидеть направления, расстояния, формы и взаимное расположение явлений, а значит — быстро понять организацию территории.
</a:t>
            </a:r>
            <a:endParaRPr lang="en-US" sz="1355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отбора деталей к ясной картине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карта работала как модель, на ней оставляют только главное. Масштаб, легенда, условные знаки и генерализация помогают выделить существенные элементы и показать плотность населения, природные зоны или транспортные связи без лишней перегрузки.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превращает пространство в понятную модель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масштаб, тем удобнее изучать отдельный объект или небольшой район. При уменьшении масштаба возрастает общий обзор, но исчезают частные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масштаба всегда связан с задачей: для анализа города нужен один уровень обобщения, для сравнения стран — другой.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географического масштабирования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детализация на географической модели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43840"/>
            <a:ext cx="305255" cy="2442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30273"/>
            <a:ext cx="305255" cy="2713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сосредоточивают широкий набор услуг — от университетов и больниц до управленческих и транспортных функций. Поэтому они обслуживают не только себя, но и обширную окружающую территорию.
</a:t>
            </a:r>
            <a:endParaRPr lang="en-US" sz="1143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населённые пункты обеспечивают повседневные потребности ближайших жителей: покупки, базовые услуги, краткие поездки. Их влияние обычно ограничено небольшой зоной вокруг поселения.
</a:t>
            </a:r>
            <a:endParaRPr lang="en-US" sz="1174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сети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образуют систему уровней, где каждое звено выполняет свою роль. Такая модель помогает объяснить, почему доступность услуг, рабочих мест и транспорта различается от места к месту.
</a:t>
            </a:r>
            <a:endParaRPr lang="en-US" sz="1198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теория центральных мест объясняет расселение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370" y="2755985"/>
            <a:ext cx="305926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географических моделей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используются в географии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каждая модель отвечает на свой пространственный вопрос и подходит для разных задач исследования.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различаются по объекту и масштабу, но объединены одной задачей: сделать пространственные связи наглядными и измеримыми.
</a:t>
            </a:r>
            <a:endParaRPr lang="en-US" sz="13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модель ценна только тогда, когда её результаты сопоставимы с наблюдениями. Поэтому расчёты постоянно уточняют на основе фактических данных и реальных географических ситуаций.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принятия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географии модели помогают не просто объяснять явления, но и выбирать действия. Это делает их важной частью научного анализа, планирования и управления территориями.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выражают географические процессы через числа и зависимости. Они позволяют описывать рост населения, распределение осадков, перемещение потоков и другие явления в строгой форме.
</a:t>
            </a:r>
            <a:endParaRPr lang="en-US" sz="951" dirty="0"/>
          </a:p>
        </p:txBody>
      </p:sp>
      <p:sp>
        <p:nvSpPr>
          <p:cNvPr id="14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 сценарии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используют большие массивы информации, ГИС и сценарные расчёты. Это помогает учитывать несколько факторов сразу и проверять, как изменится ситуация при разных условиях.
</a:t>
            </a:r>
            <a:endParaRPr lang="en-US" sz="951" dirty="0"/>
          </a:p>
        </p:txBody>
      </p:sp>
      <p:sp>
        <p:nvSpPr>
          <p:cNvPr id="15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опасностей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особенно важны при оценке наводнений, засух, изменения климата и транспортных нагрузок. Они дают возможность заранее увидеть возможные последствия и подготовить меры реагирования.
</a:t>
            </a:r>
            <a:endParaRPr lang="en-US" sz="951" dirty="0"/>
          </a:p>
        </p:txBody>
      </p:sp>
      <p:sp>
        <p:nvSpPr>
          <p:cNvPr id="16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и компьютерные модели: как они работают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 наблюдает, проверяет и делает прогноз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исследования: от фактов и измерений к модели, её проверке и практическому решению.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модели не дают абсолютной точности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закономерности по-разному проявляются в разных местах. Климат, рельеф, почвы и хозяйственная нагрузка могут заметно изменить результат, даже если общая модель остаётся верной.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случайностей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паводки, экономические кризисы и другие события способны нарушать ожидаемую картину. Поэтому модель описывает не всё, а наиболее вероятное развитие процесса.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видно на уровне страны, может исчезать на уровне района или города. Из-за этого одна и та же модель требует разной степени обобщения при разных задачах.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модель должна сопоставляться с реальными наблюдениями. Если факты расходятся с расчётами, модель уточняют, чтобы она лучше отражала конкретную географическую ситуацию.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модели особенно полезны там, где требуется учитывать сразу несколько факторов: природные условия, инфраструктуру, риски и поведение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отдача у моделей в задачах прогнозирования и выбора решений, где ошибка может стоить времени, ресурсов и безопасности.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учебных направлений применения географических моделей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географические модели особенно нужны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46341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закономерностей помогает точнее воспринимать прогноз погоды и различать кратковременные колебания и устойчивые климатические особенности, важные для повседневного планирования.
</a:t>
            </a:r>
            <a:endParaRPr lang="en-US" sz="1080" dirty="0"/>
          </a:p>
        </p:txBody>
      </p:sp>
      <p:sp>
        <p:nvSpPr>
          <p:cNvPr id="11" name="Text 2"/>
          <p:cNvSpPr txBox="1"/>
          <p:nvPr/>
        </p:nvSpPr>
        <p:spPr>
          <a:xfrm>
            <a:off x="2125124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показывают, насколько территория удобна для проживания, какова транспортная доступность, есть ли поблизости работа, школы, медицина и экологические ограничения.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772690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 и новостей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мышление помогает не теряться в картах, статистике и новостях о регионах. Оно позволяет замечать не только факты, но и связи между ними.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22587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миграций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модели объясняют, почему люди переезжают, где концентрируются потоки населения и как меняется нагрузка на города, дороги и социальную сферу.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85711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грамотность нужна не только на уроках. Она помогает принимать взвешенные личные и общественные решения, учитывая территориальные различия и последствия выбора.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географические законы и модели нужны в 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делает пространство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законы показывают устойчивые связи, а модели помогают увидеть их в наглядной и проверяемой форме. Вместе они объясняют размещение объектов, различия между территориями и возможные изменения будущего.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2026-06-02T23:20:11Z</dcterms:created>
  <dcterms:modified xsi:type="dcterms:W3CDTF">2026-06-02T23:20:11Z</dcterms:modified>
</cp:coreProperties>
</file>