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 поэт, чьи стихи пережили две тысячи лет.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243325"/>
            <a:ext cx="74367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Публий Овидий Назон: поэт любви, мифов и изгнания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Овидий жил в переломное время, когда Рим становился империей, а Август укреплял порядок и традиции. На этом фоне его стихи о любви, свободе чувств и личной судьбе звучали особенно смело.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Овидий и эпоха Августа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образование поэта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Риме он изучал риторику, право и искусство речи. Однако литература и поэзия увлекали его гораздо сильнее, чем карьера юриста или чиновника.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юности Овидий вошёл в круг образованных римлян и понял, что его настоящее призвание связано со стихами и словом.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Овидий родился в Сульмоне в богатой всаднической семье. Отец готовил его к государственной службе и дал сыну хорошее образование.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Овидий пришёл к поэзии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оратора к поэту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Овидий пробовал себя как оратор, но судебное красноречие не стало его жизненным делом. Ему было ближе художественное слово, чем выступления на форуме.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Чтение, мифы и наблюдательность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много читал греческих и римских авторов, интересовался мифами и любовной лирикой. Его стихи быстро заметили: они были лёгкими, точными и необычно ироничными.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книги: любовь как главная тема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«Наука любви» с иронией объясняет правила ухаживания, выбор спутника и способы сохранить внимание любимого человека.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«Героидах» он дал голос мифическим женщинам, которые пишут письма своим возлюбленным или мужьям.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«Любовные элегии» принесли Овидию широкую известность и показали его как тонкого мастера лирики.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книги сделали Овидия поэтом, который особенно точно передавал чувства, сомнения и ожидания в отношениях.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Овидия по темам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Овидий писал на разные темы, но чаще всего возвращался к человеческим чувствам и личной судьбе.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у поэта связано с любовью и переживаниями человека, а затем — с мифами и изгнанием.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Овидия: «Любовные элегии», «Героиды», «Наука любви», «Метаморфозы», «Фасты», «Скорбные элегии», «Письма с Понта».
</a:t>
            </a:r>
            <a:endParaRPr lang="en-US" sz="47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Огромный замысел делает «Метаморфозы» главным трудом Овидия: в одной поэме он собрал множество мифов от начала мира до времени Августа.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 объединяет поэму о превращениях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Овидий, «Метаморфозы»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Мифы, которые сохранила поэзия Овидия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Нарцисс: красота, ставшая печалью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Овидий рассказывает о юноше, который не смог оторваться от собственного отражения. История заканчивается превращением в цветок и остаётся одной из самых узнаваемых античных легенд. В ней соединяются гордость, одиночество и грустный финал.
</a:t>
            </a:r>
            <a:endParaRPr lang="en-US" sz="982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Дафна и Пигмалион: чудо превращения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Дафна спасается от преследования и становится лавровым деревом, а созданная Пигмалионом статуя оживает. Эти сюжеты особенно запоминаются, потому что в них есть сильное чувство, неожиданное чудо и яркий образ, который легко представить.
</a:t>
            </a:r>
            <a:endParaRPr lang="en-US" sz="9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Овидия и их значение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темы Овидия от любви и мифов до личной трагедии изгнания.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творчестве Овидия соединяются любовь, мифология и личная судьба; именно это сделало его особенно важным для европейской культуры.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Овидий: «Любовные элегии», «Героиды», «Метаморфозы», «Скорбные элегии»
</a:t>
            </a:r>
            <a:endParaRPr lang="en-US" sz="6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Изгнание Овидия в Томы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причины ссылки неизвестны. Сам поэт писал о «стихе и ошибке», оставив потомкам лишь намёк на свой проступок и на причину наказания.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 году н. э. Август отправил Овидия в Томы на берег Чёрного моря, далеко от Рима. Сегодня это территория нынешней Констанцы в Румынии.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Изгнание стало переломом: Овидий потерял привычную жизнь, друзей и столицу, а его поздние стихи наполнились тоской, жалобой и надеждой на прощение.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Овидия от успеха к изгнанию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жизни поэта: от рождения в Сульмоне и учёбы в Риме до славы, ссылки в Томы и поздних стихов изгнанника.
</a:t>
            </a:r>
            <a:endParaRPr lang="en-US" sz="10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стихи изгнанника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«Письмах с Понта» он обращается к друзьям и влиятельным людям, просит поддержки, рассказывает о холоде, бедности и жизни на далёкой окраине империи.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книги особенно ценны тем, что показывают не миф, а личную судьбу поэта и редкий для античности опыт лирики изгнания.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«Скорбных элегиях» Овидий говорит от первого лица о разлуке с Римом, тяжёлом пути в Томы и постоянном страхе, что о нём забудут.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его текстам можно представить римскую знать не как сухую историческую фигуру, а как людей с привычками, вкусами и свободным временем.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Овидий и повседневная жизнь Рима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Овидия заметны детали обычной жизни образованных римлян: прогулки по городу, свидания, письма, театры, наряды и разговоры о моде и красоте.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влияние Овидия заметнее всего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из «Метаморфоз» вдохновляли Данте, Шекспира, Боттичелли, Рубенса и других мастеров Европы.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связано с литературой, но мифы Овидия давно вышли за её пределы и стали общим культурным языком.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фактам рецепции Овидия в европейской культуре
</a:t>
            </a:r>
            <a:endParaRPr lang="en-US" sz="6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Овидия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любил иронию, игру слов, точные сравнения и неожиданные повороты, из-за чего его стихи кажутся живыми и очень выразительными.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умел соединять древний сюжет с понятными чувствами человека, поэтому любовь, страх, ревность и надежда звучат у него близко и сегодня.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Овидий писал легко и музыкально, поэтому даже сложные мифы у него читаются плавно и ясно, без тяжёлой и назидательной интонации.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Овидия читают до сих пор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мифы помогают увидеть, как античный мир объяснял природу, искусство и происхождение знакомых образов.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писал о чувствах, которые понятны каждому: любви, ревности, потере, надежде и ожидании помощи.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Овидия изучают в школе и университете, потому что они дают живое представление о Древнем Риме.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поэта продолжают жить в книгах, картинах, операх и фильмах, переходя из одной эпохи в другую.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Овидий и другие римские поэты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крупнейших римских поэтов показывает их разные темы и литературные манеры.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каноническим произведениям римской литературы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Овидий выделяется более личным тоном и подвижным сюжетом, тогда как Вергилий и Гораций чаще звучат торжественно или назидательно.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 Овидия рождается миф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схема овидиевского сюжета: от исходной истории к превращению, которое объясняет новый образ в природе или легенде.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37422"/>
            <a:ext cx="249000" cy="221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Овидия в европейской культуре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Возрождения, классицизма и Нового времени обращались к Овидию как к мастеру сюжета, образа и ясного рассказа о чувствах.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брали из «Метаморфоз» сцены о Дафне, Нарциссе и Пигмалионе, потому что эти истории легко превращаются в яркий визуальный образ.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опера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Овидиевские сюжеты вдохновляли композиторов, а мифы о превращениях удобно становились основой для драматических и запоминающихся музыкальных сцен.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перевод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Овидия помогали читателям разных стран знакомиться с античностью, а школьное изучение его мифов закрепило их в общей культуре Европы.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которого помнят через века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Овидий соединил любовь, мифы, юмор и личную судьбу так ярко, что его книги читают и сегодня: в них по-прежнему узнают себя.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2026-05-23T02:58:45Z</dcterms:created>
  <dcterms:modified xsi:type="dcterms:W3CDTF">2026-05-23T02:58:45Z</dcterms:modified>
</cp:coreProperties>
</file>