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образ: «лишний человек» или русский Гамлет?
</a:t>
            </a:r>
            <a:pPr algn="l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вечных героя русской литературы: ненужный обществу и мучимый выбором.
</a:t>
            </a:r>
            <a:endParaRPr lang="en-US" sz="413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века: герой и его эпоха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1812 года русская литература особенно остро говорит о долге, совести и смысле жизни. Именно тогда возникают образы героя, которому тесно в обществе и трудно сделать нравственный выбор.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«лишний человек»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образ умного, образованного и чувствительного человека, который не находит своего места в жизни и чувствует себя оторванным от окружающих.
</a:t>
            </a:r>
            <a:endParaRPr lang="en-US" sz="1525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часто разочарован, устал от пустой светской жизни, критически смотрит на общество и на самого себя, но не умеет изменить положение.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главные черты — одиночество, внутренняя усталость, отсутствие ясной цели и разрыв между размышлением и действием.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этот литературный тип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
</a:t>
            </a:r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появляются герои, которые чувствуют себя одинокими и не могут примириться с миром.
</a:t>
            </a:r>
            <a:endParaRPr lang="en-US" sz="1198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создаёт первый яркий и узнаваемый образ героя, уставшего от светской жизни и внутренне опустошённого.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Онегин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Печорин, Бельтов, Обломов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этот тип развивается у Лермонтова, Герцена и Гончарова, становясь более сложным и глубоким.
</a:t>
            </a:r>
            <a:endParaRPr lang="en-US" sz="1067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редкого исключения герой превращается в один из главных образов русской классики XIX 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тип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8085"/>
            <a:ext cx="3982500" cy="15754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образов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сходство и различие между «лишним человеком» и «русским Гамлетом».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образа близки, но по-разному показывают внутреннюю борьбу: один через пассивность, другой через мучительный выбор.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анализ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Онегин как первый яркий пример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 воспитан светской средой, получил хорошее образование и быстро устал от привычной жизни, которая кажется ему пустой и однообразной.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понимать людей, но не находит, куда направить свои способности, поэтому его ум не превращается в полезное действие.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Татьяне показывает не только холодность, но и неспособность вовремя распознать настоящее чувство и ответить на него.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Скука в деревне и равнодушие к переменам подчёркивают внутреннюю опустошённость героя и его отчуждение от жизни.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внимательно наблюдает за людьми и быстро понимает их слабости. Но его проницательность не делает жизнь яснее: он остаётся один, будто стоит в стороне от всех событий.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всё замечает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Печорина есть воля, решительность и умение влиять на окружающих, однако он часто испытывает людей вместо того, чтобы по-настоящему сблизиться с ними. Из-за этого вокруг него возникает напряжение.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которая не ведёт к добру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пейзаж и романтическая атмосфера Кавказа подчёркивают масштаб характера героя и его одиночество. Природа вокруг кажется свободной, а сам Печорин не может найти внутренней свободы.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как фон внутренней бури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Печорин: сильный характер без внутренней цели
</a:t>
            </a:r>
            <a:endParaRPr lang="en-US" sz="25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и крайняя форма бездействия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добр, мягок и мечтателен, но почти не способен решиться на действие. Его жизнь проходит в ожидании, а не в поступках.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пассивность становится не случайной слабостью, а главной привычкой характера, которая постепенно подчиняет себе весь день и всю судьбу героя.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показывает, как личная неготовность к активной жизни соединяется с привычкой общества позволять человеку ничего не менять.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 главным признакам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черты сильнее всего связаны с каждым образом в школьном анализе.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героев есть внутренний кризис, но у одних он выражен через пассивность, а у других — через сомнение и напряжённую мысль.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анализ; условная шкала сравнения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литературных типа помогают увидеть разные формы внутреннего кризиса героя.
</a:t>
            </a:r>
            <a:endParaRPr lang="en-US" sz="1717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сравнение помогает понять, что русский герой может страдать не только от бездействия, но и от мучительного выбора.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анализ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Гамлета оказался близок русской культуре
</a:t>
            </a:r>
            <a:endParaRPr lang="en-US" sz="2235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долга
</a:t>
            </a:r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 постоянно возвращалась к вопросам долга, правды и ответственности. Поэтому герой, который мучительно взвешивает каждый шаг, был читателю особенно понятен и психологически убедителен.
</a:t>
            </a:r>
            <a:endParaRPr lang="en-US" sz="109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переводы, театр и критику Гамлет стал известен как образ человека, для которого слово и мысль неразделимы. В русской традиции это усилило интерес к внутренней борьбе героя.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Нетерпимость к лжи
</a:t>
            </a:r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Русских писателей привлекал персонаж, остро переживающий несправедливость и фальшь. Такой герой не может спокойно жить в мире, где нарушены нравственные правила, и потому вызывает сочувствие.
</a:t>
            </a:r>
            <a:endParaRPr lang="en-US" sz="118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и самоанализ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Гамлета оказался близок формирующейся интеллигенции, для которой были важны самокритика и нравственный поиск. Он стал символом человека, отвечающего прежде всего перед собственной совестью.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события к внутреннему тупику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герой переходит от нравственного вызова к сомнениям, а затем к бездействию и одиночеству.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и русская литература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Гамлет пришёл в русскую культуру через переводы, сцену и литературные обсуждения. Его образ быстро стал понятным символом человека, который думает слишком долго и страдает от трудного выбора.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Русские писатели увидели в нём не только героя пьесы, но и живой нравственный тип. Поэтому Гамлет оказался рядом с темами совести, ответственности и болезненного самоанализа.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между «лишним человеком» и русским Гамлетом
</a:t>
            </a:r>
            <a:endParaRPr lang="en-US" sz="2019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Оба героя умны, чувствительны и плохо чувствуют себя в мире, где не находят ясной цели. Их одиночество связано не только с характером, но и с конфликтом с эпохой.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них важны самоанализ и недоверие к простым решениям. Они долго размышляют, сомневаются в себе и часто понимают больше, чем готовы превратить в действие.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Их слабость не в отсутствии способностей, а в трудности воли. Поэтому они вызывают интерес: читатель видит человека, который может мыслить глубоко, но не умеет жить спокойно.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русской литературы и их черты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образа показывают разные формы внутреннего разлада: от скуки и пассивности до мучительного выбора и совестливого самоанализа.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анализ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один и тот же духовный кризис проявляется в разных литературных образах.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образа в XIX веке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герой становится менее светским и более внутренне сложным. Литература всё глубже показывает не только поступки, но и скрытые причины бездействия.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скуки и разочарования литература приходит к нравственному и общественному кризису личности, делая внутренний мир героя главным предметом изображения.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литературе XIX века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понятен современному школьнику
</a:t>
            </a:r>
            <a:endParaRPr lang="en-US" sz="2379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ошибки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школьники знают, как трудно решиться и не ошибиться. Поэтому сомнения героев XIX века выглядят не далекими, а очень похожими на собственные переживания.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себя
</a:t>
            </a:r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ищут своё место в жизни, как и подростки, которые выбирают интересы, друзей и цели. В их растерянности легко узнать обычный этап взросления и взросления характера.
</a:t>
            </a:r>
            <a:endParaRPr lang="en-US" sz="125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от ожиданий
</a:t>
            </a:r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 человека многого ждут, он может растеряться и замкнуться. Литературные герои показывают, как давление мнений мешает спокойно действовать и принимать решения.
</a:t>
            </a:r>
            <a:endParaRPr lang="en-US" sz="114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эмоций
</a:t>
            </a:r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помогают говорить о чувствах: одиночестве, разочаровании, неуверенности и внутреннем споре с собой. Именно поэтому они остаются близкими современному читателю.
</a:t>
            </a:r>
            <a:endParaRPr lang="en-US" sz="12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тень внутреннего мира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Предметы-символы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Зеркало, окно и дорога подсказывают тему выбора и размышления. Тёмная комната, книга и шахматная фигура усиливают ощущение сомнения, ожидания и внутреннего напряжения.
</a:t>
            </a:r>
            <a:endParaRPr lang="en-US" sz="1594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Одинокая фигура на фоне города или в пустом пространстве помогает показать разлад с миром. Такой образ легко сделать спокойным, строгим и понятным без лишних деталей.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использовать в изображении
</a:t>
            </a:r>
            <a:endParaRPr lang="en-US" sz="1542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сравнения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«Лишний человек» прежде всего связан с ощущением ненужности, скукой и невозможностью найти дело, которое действительно увлекло бы героя.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«Русский Гамлет» сильнее связан с совестью, сомнением и страхом нравственной ошибки, поэтому его внутренний конфликт выглядит особенно напряжённым.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Оба образа объединяют одиночество, самоанализ и недоверие к простому счастью. Они показывают человека, который не может легко согласиться с собой и временем.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Разница между ними помогает увидеть, как русская литература по-разному изображала один кризис: через пассивность, через сомнение и через внутреннюю борьбу.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не стареют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 остаются важными, потому что говорят о вечном: одиночестве, совести, выборе и страхе ошибиться. Каждый читатель узнаёт в них частицу себя и своего времени.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2026-05-23T02:46:10Z</dcterms:created>
  <dcterms:modified xsi:type="dcterms:W3CDTF">2026-05-23T02:46:10Z</dcterms:modified>
</cp:coreProperties>
</file>