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главное сердце столицы
</a:t>
            </a:r>
            <a:endParaRPr lang="en-US" sz="247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крепость, где живёт история Москвы и России.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Кремль знают во всём мире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начался как крепость для защиты города, а потом стал символом государства. Сегодня его башни, соборы и стены входят в список Всемирного наследия ЮНЕСКО и узнаются сразу, даже на открытках и в учебниках.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Кремль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стоит на Боровицком холме, рядом с Москвой-рекой. Это очень удобное место: крепость хорошо видно, а древним защитникам было проще следить за городом и его окрестностями.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стен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сверху, стены Кремля напоминают почти треугольник. Такая форма помогала укрепить оборону и сделала крепость легко узнаваемой среди других старинных построек Москвы.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стен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длина кремлёвских стен составляет около 2,2 километра. Это довольно много, поэтому Кремль кажется целым небольшим городом, спрятанным внутри большого города.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Кремлём находятся Красная площадь, Александровский сад и Манежная площадь. Поэтому прогулка здесь похожа на путешествие по страницам истории, только без пыли и с хорошими видами.
</a:t>
            </a:r>
            <a:endParaRPr lang="en-US" sz="11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начинался Кремль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Москва только начинала расти. На высоком берегу появилась первая крепость, которая помогала защищать поселение и наблюдать за дорогами.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Кремль был деревянным. Такие стены можно было строить быстрее, но они были менее прочными, особенно во время пожаров и нападений.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Белокаменный Кремль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крепость перестроили из белого камня. Она стала крепче и заметнее, а Москва постепенно превращалась в важный город.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кирпич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стены и башни из красного кирпича. В их создании участвовали мастера из Италии, которые помогли сделать Кремль ещё более прочным и красивым.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стены и башни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башен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Кремля 20 башен, и у каждой есть своё имя. Они помогают легко узнавать крепость и делают её силуэт очень выразительным, словно у большого сказочного замка.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высота стен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кремлёвских стен меняется от 5 до 19 метров. Такие перепады нужны были не для красоты, а для надёжной защиты, хотя и выглядят они очень торжественно.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Зубцы наверху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верхней части стен есть зубцы. Они напоминают маленькие короны и когда-то помогали защитникам прятаться во время боя. Теперь они просто придают стенам строгий и красивый вид.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башня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всех башен особенно выделяется Спасская. Её легко узнать по часам и высокой стройной форме, поэтому именно она чаще всего появляется на фотографиях Кремля.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Спасская башня и куранты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Спасская башня считается самым узнаваемым знаком Кремля. Её часто показывают на открытках, в фильмах и на праздничных новогодних кадрах.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башне установлены куранты. Их бой слышат по всей стране в новогоднюю ночь, и именно по ним люди встречают наступление нового года.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Рубиновая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башней горит рубиновая звезда. Она хорошо видна даже ночью и стала важной частью кремлёвского силуэта, как яркая точка над старинной крепостью.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на башне находился двуглавый орёл — старый государственный знак. Потом его заменили звездой, и облик башни стал таким, каким мы знаем его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 — место важных церемоний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 был главным храмом России в XV–XVII веках. Здесь проходили торжественные обряды, а правители получали власть на царство. Внутри сохранились старинные росписи и иконы, которые напоминают о далёком прошлом.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Архангельский собор — храм памяти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Архангельский собор стал местом захоронения московских князей и царей. Его стены хранят память о многих правителях, а белый камень и строгие линии делают здание похожим на настоящий каменный дворец.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Благовещенский собор — домашний храм правителей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Благовещенский собор был домовой церковью московских правителей. Он меньше других соборов, но очень нарядный: золотые купола, росписи и резные детали делают его особенно заметным и праздничным.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внутри Кремля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94800" y="148155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храм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XV–XVII веках Успенский собор считался главным храмом России. Здесь проходили самые важные церемонии, поэтому его называли местом, где история страны звучала особенно торжественно.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5094800" y="2642265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Царские венчания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соборе венчали на царство русских правителей. Для такого события выбирали самое почётное место, ведь оно должно было выглядеть по-настоящему величественно и празднично.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5094800" y="380298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сокровища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собора сохранились древние иконы и росписи. Они помогают представить, как выглядел храм много веков назад, и делают его очень ценным памятником московской истории.
</a:t>
            </a:r>
            <a:endParaRPr lang="en-US" sz="12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Архангельский собор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захоронений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Архангельский собор служил усыпальницей московских князей и царей. Здесь покоятся Иван Калита, Иван Грозный и другие правители, поэтому собор связан с историей многих поколений.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правителях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собора чувствуется особая тишина и уважение к прошлому. Он напоминает, что история страны состоит не только из побед, но и из памяти о людях, которые ею управляли.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стены и богатые детали делают собор похожим на старинный дворец из камня. Он выглядит строгим, но при этом очень красивым и торжественным.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кремлёвского ансамбля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Архангельский собор входит в число самых известных зданий Кремля. Его архитектура помогает увидеть, как мастерство строителей превращало обычный храм в настоящий памятник эпохи.
</a:t>
            </a:r>
            <a:endParaRPr lang="en-US" sz="10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Благовещенский собор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Домовая церковь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Благовещенский собор был домовой церковью московских правителей. Здесь они молились и приходили на службы, поэтому храм занимал особое место в кремлёвской жизни.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Небольшой, но нарядный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меньше других кремлёвских соборов, но совсем не скромный по красоте. Его стройные формы и богатое украшение сразу привлекают внимание.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 иконы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собора можно увидеть росписи, иконы и резные детали. Всё это создаёт ощущение, будто стены сами рассказывают старинную историю.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 хорошо видны из разных частей Кремля. Они сияют на солнце и делают собор особенно праздничным, словно он всегда готов к торжеству.
</a:t>
            </a:r>
            <a:endParaRPr lang="en-US" sz="9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Сокровищница царских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Оружейная палата похожа на огромный сундук с сокровищами. Здесь можно увидеть короны, тронные кресла, парадные одежды и драгоценные подарки. Каждая вещь словно рассказывает, как жили русские правители и чем они удивляли гостей.
</a:t>
            </a:r>
            <a:endParaRPr lang="en-US" sz="943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мастеров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предметы в музее сделаны из золота, серебра, камня и ткани. Над ними трудились очень умелые мастера, которые знали толк в красоте. Поэтому даже маленькая шкатулка или украшение выглядит как настоящее произведение искусства.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Кареты, оружие и чудеса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залах палаты стоят старинные кареты, оружие и другие редкие вещи. Они помогают представить торжественные выезды, большие праздники и важные события прошлых веков. Смотреть на них особенно интересно, потому что каждый предмет хранит свою историю.
</a:t>
            </a:r>
            <a:endParaRPr lang="en-US" sz="946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Оружейная палата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Кремлёвский дворец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Парадная резиденция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построили в XIX веке как торжественную резиденцию российских императоров. Здесь принимали гостей, проводили важные церемонии и показывали величие государства.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прошлым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Кремлёвский дворец соединён с Теремным дворцом. Благодаря этому здание выглядит как часть большого исторического ансамбля, где каждое строение поддерживает другое.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залы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расположены просторные залы, украшенные особенно нарядно. Они создают ощущение праздника и напоминают, что Кремль был местом самых важных событий.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дворец выглядит очень крупным и праздничным. Его вид усиливает ощущение, что Кремль — не просто крепость, а настоящий символ силы и красоты Москвы.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Кремль со временем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укрепление постепенно стало главным историческим центром Москвы.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 разные времена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с Наполеоном Москва сильно пострадала. Кремль тоже пережил тревожные дни, но его не оставили без заботы.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событий Кремль восстанавливали и бережно сохраняли. Мастера старались не потерять его старинный облик и важные детали.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дни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Кремль остаётся памятником истории, который охраняют и изучают. Он по-прежнему напоминает о прошлом, хотя живёт в ритме современного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звёзды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 1930-х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Рубиновые звёзды установили на башнях в 1930-х годах. Они пришли на смену старым имперским орлам и сразу стали заметной частью кремлёвского силуэта.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Светят и днём, и ночью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хорошо видны издалека и особенно красиво смотрятся вечером. Их яркий свет помогает узнать Кремль даже тогда, когда город уже засыпает.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символ Кремля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звёзды стали одним из самых узнаваемых знаков Кремля. Они делают его облик торжественным и немного сказочным, словно на башнях зажглись красные фонарики.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Царь-пушка и Царь-колокол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318605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Царь-пушка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Царь-пушка поражает своими огромными размерами и выглядит очень грозно. Однако она никогда не стреляла, поэтому сегодня это не оружие, а знаменитый памятник мастерству.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70315" y="1318581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Царь-колокол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Царь-колокол тоже известен во всём мире. Он не зазвонил, потому что при отливке от него откололся большой кусок, и всё же он остался удивительным памятником.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70675" y="1318568"/>
            <a:ext cx="2807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русских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памятника показывают, насколько искусными были русские умельцы. Они умели создавать вещи, которые впечатляют не только размером, но и самой историей появления.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сегодня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президента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Кремль остаётся важным государственным центром. Здесь работает президент России, а значит, это место связано с самыми серьёзными решениями страны.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для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Кремль — большой музейный комплекс. Туристы приходят сюда, чтобы увидеть соборы, башни, дворцы и знаменитые памятники, которые обычно знают по учебникам.
</a:t>
            </a:r>
            <a:endParaRPr lang="en-US" sz="124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церемонии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проходят официальные церемонии и важные встречи. Его залы и площади часто становятся частью событий, о которых потом рассказывает вся страна.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Территорию Кремля охраняют очень внимательно. Это нужно, чтобы беречь памятники истории и сохранять место, которое имеет огромное значение для России.
</a:t>
            </a:r>
            <a:endParaRPr lang="en-US" sz="13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Кремле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стены и башни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заметны крепкие стены и башни Кремля. Они напоминают, что когда-то это была настоящая крепость, которая защищала город от врагов.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 соборов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кремлёвских соборов сверкают на солнце и делают ансамбль особенно праздничным. Их видно издалека, и они словно приветствуют каждого гостя.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Часы-куранты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Спасской башне находятся знаменитые куранты. Их звон многим знаком с Новым годом, поэтому эти часы стали почти голосом Кремля.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музеи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расположены дворцы и музеи, где хранятся важные исторические предметы. Здесь легко представить, как жил старинный московский город внутри большого города.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рядом находится Красная площадь. Вместе с Кремлём она образует знаменитый исторический центр Москвы, который невозможно спутать ни с каким другим местом.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078750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36165"/>
            <a:ext cx="462724" cy="370179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Кремле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считают одной из самых известных крепостей мира. Его узнают по башням, стенам и соборам, а название знают даже те, кто ещё ни разу не был в Москве.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были белыми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стены кажутся красными, но раньше их белили. Поэтому старинный Кремль мог выглядеть совсем по-другому, почти как светлый каменный замок.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Кремля растут деревья и есть тихие зелёные места. Они делают древнюю крепость не только величественной, но и удивительно живой.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гостей каждый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приезжают тысячи людей из разных городов и стран. Гости хотят увидеть знаменитые башни, соборы и почувствовать, как история встречается с настоящим.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Кремль, который стоит знать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это не просто древняя крепость, а живая память страны. Его башни, соборы и дворцы помогают понять историю России и делают Москву по-настоящему особенной.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2026-05-25T22:33:27Z</dcterms:created>
  <dcterms:modified xsi:type="dcterms:W3CDTF">2026-05-25T22:33:27Z</dcterms:modified>
</cp:coreProperties>
</file>