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«Грибной царь» Ю.М. Полякова: человек, семья и нравственный выбор в современной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цене успеха, семейном разладе и честности перед собой.
</a:t>
            </a:r>
            <a:endParaRPr lang="en-US" sz="2655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Поляков и городская сатира в современной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Поляков соединяет социальную иронию, живую речь и точные бытовые детали, показывая, как личный выбор раскрывает эпоху. «Грибной царь» продолжает эту линию, превращая частную историю в разговор о достоинстве, компромиссе и ответственности.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Свирельников: герой внешнего благополучия и внутренней растерянности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выглядит человеком, у которого сложилась жизнь: есть работа, семья, связи и устойчивый доход. Однако за этим фасадом накапливается усталость, тревога и ощущение внутренней пустоты.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определяют давние компромиссы и неразрешенные долги перед прошлым. Герой старается сохранить привычный порядок, но избегает прямого разговора с собой и близкими.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Свирельникова особенно заметны страх старения, зависимость от чужой оценки и привычка откладывать трудное решение. Поэтому его благополучие оказывается скорее видимостью, чем опорой.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и их роль в конфликте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только движут сюжет, но и раскрывают нравственный кризис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окружение героя показано, что личный кризис неотделим от семейных и социальных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Ю.М. Полякова «Грибной царь»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среда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показана как пространство спешки, деловых контактов и постоянного сравнения себя с другими. Здесь человек легко начинает жить по законам выгоды, а не доверия.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без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квартиры, офисы и рестораны создают видимость благополучия. Но за внешним удобством ощущаются одиночество, усталость и эмоциональная дистанция между людьми.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романе как пространство давления и тревоги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взаимосвязь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сюжет держится не на одном событии, а на пересечении нескольких жизненных линий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узел произведения — связь семьи, денег и совести; именно она определяет поступки Свирельникова.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романа Ю.М. Полякова «Грибной царь»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движение: от привычной жизни к внутреннему кризису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Трещины в отношениях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разговоры и семейные сцены выявляют охлаждение, недосказанность и взаимное недоверие. Конфликт начинает проявляться в деталях, а не в громких событиях.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Повседневная стабильность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живет привычным ритмом, в котором внешняя устроенность скрывает внутреннее напряжение. Будни кажутся налаженными, но не дают ощущения опоры.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Нравственная 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Накопившееся напряжение приводит к необходимости выбирать между удобством и честностью. Именно здесь бытовой сюжет превращается в внутреннюю драму.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Возвращение прошлого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напоминания о прежних поступках и старых связях. Они нарушают иллюзию спокойствия и заставляют героя заново оценить свою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Михаила Свирельникова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внешняя успешность постепенно оборачивается внутренним кризисом.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успех как хрупкое состояние, зависящее от связей, случайностей и умения подстраиваться. За внешней респектабельностью легко скрываются страх потери и внутренняя неуверенность.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достаток не становится здесь признаком жизненной устойчивости. Он скорее подчеркивает, насколько ненадежной может быть жизнь, построенная на компромиссах и самообмане.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возникает из контраста между показным благополучием и реальной пустотой. Поляков иронично разоблачает иллюзию того, что успех автоматически делает человека счастливым.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постсоветский успех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грибов и многозначность названия романа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поиск как метафора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романе связаны с поиском, случайной удачей и вниманием к скрытому. Это образ человека, который надеется найти ценное почти без усилия, но сталкивается с риском ошибиться и заплатить за выбор слишком дорого.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«Грибной царь» звучит двусмысленно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соединяет ощущение добычи, редкой находки и почти сказочной исключительности. Но за внешней привлекательностью слышится предупреждение: любое везение может оказаться испытанием, если за ним не стоит нравственная опора.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мотивов помогает увидеть, как частные детали связываются в единый нравственный конфликт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взаимно усиливают друг друга и показывают, что внешний достаток не снимает внутренней несвободы.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Ю.М. Полякова «Грибной царь»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романа и их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цепь повседневных эпизодов, где бытовая ситуация постепенно обнажает скрытое напряжение, а обычные разговоры превращаются в проверку отношений и совести героя.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раскрывается не через прямые авторские оценки, а через реакцию на неловкие встречи, воспоминания и мелкие жизненные сбои, которые выдают его внутреннюю неустойчивость.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повторяющиеся детали: интонации, жесты, паузы, случайные реплики. Они создают ощущение психологической достоверности и показывают героя в момент внутреннего сомнения.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композиция делает сюжет неспешным, но напряженным: чем привычнее событие, тем сильнее его нравственный смысл и тем яснее становится цена прежних компромиссов.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способы раскрытия характера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романе сочетаются смешное и серьезное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часто возникает в диалогах и бытовых сценах, где привычная повседневность неожиданно выявляет скрытую неловкость и напряжение.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сатира, но именно драматический слой придает смешному тревожный оттенок и делает конфликт глубже.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структуры романа Ю.М. Полякова «Грибной царь»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и авторская интонация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Поляков использует живую разговорную речь, благодаря которой герои звучат естественно, а социальная среда Москвы 2000-х годов передается без искусственной приподнятости и книжной условности.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афористичность помогают автору точно фиксировать слабости персонажей, но не превращают их в карикатуры: насмешка постоянно уравновешивается сочувствием и вниманием к человеку.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работают как смысловые маркеры: через них раскрываются статус, привычки, усталость и внутреннее состояние героев, поэтому язык романа остается одновременно простым и многослойным.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испытание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сценах особенно заметны недосказанность, обида и эмоциональная усталость. Через них раскрывается не только конфликт супругов, но и неспособность героев услышать друг друга вовремя.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как нравственный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подчеркивают меру ответственности Михаила перед близкими. Они показывают, что семья в романе — это пространство памяти, упреков и правды, от которой нельзя уклониться без последствий.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семейная перспектива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проблемы, поставленные романом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показывают, как повседневный выбор героя ведет к нравственному кризису и попытке внутреннего переосмысления.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105694"/>
            <a:ext cx="517045" cy="41363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105694"/>
            <a:ext cx="517045" cy="413636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остается понятным школьнику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между близкими показано без крайностей и морализаторства. Это делает конфликт узнаваемым: бытовые ссоры часто рождаются из накопленного молчания.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живет в мире, где ценятся статус и внешняя успешность. Старшекласснику легко узнать в этом знакомое стремление выглядеть благополучным любой ценой.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слишком зависит от мнения окружающих и боится потерять лицо. Такая неуверенность понятна подросткам, которые только учатся отделять себя от ожиданий других.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романе действует как пространство спешки и соперничества. Это помогает увидеть, как обстановка может усиливать тревогу и мешать честному разговору с собой.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убеждает, что выбор начинается в обычных ситуациях: в разговоре, обещании, отказе, признании ошибки. Именно это делает роман близким современному школьнику.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и обсуждения романа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обсудить сюжет, символику, авторскую позицию и образ героя как человека своей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переводят чтение из пересказа в анализ и помогают связать сюжет, символы и нравственную идею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Проблематика и образная система романа Ю.М. Полякова «Грибной царь»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сопоставление проблематики романа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линии сюжета сходятся вокруг вопроса о личном выборе, который определяет и характер героя, и смысл финала.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Центральной остается ответственность: она объединяет семейную, социальную и психологическую проблематику, не позволяя свести роман к бытовой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романа Ю.М. Полякова «Грибной царь»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цене компромисса и силе нравственной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«Грибной царь» убеждает, что успех без совести непрочен, а удобство не избавляет от внутренней расплаты. Поляков показывает человека, который должен научиться отвечать за свои решения и близких.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2026-05-23T14:08:49Z</dcterms:created>
  <dcterms:modified xsi:type="dcterms:W3CDTF">2026-05-23T14:08:49Z</dcterms:modified>
</cp:coreProperties>
</file>