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или Запад — где лучший дом?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культурные и личные аспекты понятия дома в глобальном контексте.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всегда был символом безопасности и принадлежности, но в разных цивилизациях Востока и Запада его смысл формировался под влиянием уникальных исторических и социальных факторов.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дома в истории и культуре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дом — не просто жилище, а пространство, наполненное семейным теплом и традициями, отражающими связь поколений и семейные ценности.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«В гостях хорошо, а дома лучше» и «Мой дом — моя крепость» показывают важность уюта и защищённости, которые дом дарит человеку.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литература подчёркивают домашний очаг как символ национальной идентичности и внутреннего духовного покоя личности.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«дом» в русском языке и культуре
</a:t>
            </a:r>
            <a:endParaRPr lang="en-US" sz="30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семьи на Востоке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проживание нескольких поколений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семьи традиционно живут вместе — от бабушек и дедушек до внуков. Это укрепляет семейные связи и поддерживает уважение к опыту старших.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 коллективизм
</a:t>
            </a:r>
            <a:pPr algn="ctr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чертой восточных культур является открытость к гостям и поддержка членов сообщества, что способствует формированию крепких внутрисемейных и общественных уз.
</a:t>
            </a:r>
            <a:endParaRPr lang="en-US" sz="119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культурного наследия
</a:t>
            </a:r>
            <a:pPr algn="ctr" indent="0" marL="0">
              <a:lnSpc>
                <a:spcPct val="100000"/>
              </a:lnSpc>
              <a:buNone/>
            </a:pPr>
            <a:r>
              <a:rPr lang="en-US" sz="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Живя под одной крышей, молодое поколение на практике постигает традиции и обычаи, что помогает сохранить культурную преемственность и уважение к истории.
</a:t>
            </a:r>
            <a:endParaRPr lang="en-US" sz="115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ценится личная свобода и автономия. Молодые люди рано покидают родительский дом, чтобы самостоятельно строить свою жизнь и отвечать за собственные решения.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модель независимости и дома
</a:t>
            </a:r>
            <a:endParaRPr lang="en-US" sz="2975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и границы личного пространства здесь особенно важны, способствуя развитию самостоятельности и ответственности, а также формированию индивидуального «я».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отношений к дому: Восток vs Запад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семейных ценностях и модели проживания указывают на различный подход к индивидуальности и поддержке.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ориентирован на традиции и коллектив, Запад — на автономию и гибкость взаимоотношений.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культурных различий,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 качественном образовании заставляет молодёжь стремиться в крупные города или зарубежные вузы с более широкими возможностями.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миграции молодых людей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найти перспективную работу и построить карьеру является важным стимулом для переезда и смены среды.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 стремление к личной свободе вдохновляют молодых людей на поиск нового опыта и расширение социальных контактов.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современным технологиям и культурным инновациям стимулирует переход в новые сообщества и адаптацию к глобальным трендам.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внутренней и внешней миграции молодёжи РФ (2010–2020)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внешней миграции особенно заметен среди молодых специалистов и студентов, в то время как внутренняя миграция концентрируется в мегаполисах.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указывают на постоянное увеличение мобильности молодёжи в поисках возможностей и комфорта.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данные за 2010–2020 гг.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Тревожность перед неизвестностью и ответственность перед пожилыми родственниками часто служат сдерживающим фактором при миграционных решениях.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семейные узы и поддержка близких формируют чувство безопасности и снижает желание покидать родное окружение.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связь с культурой и традициями родного края укрепляет идентичность и желание сохранить историческую преемственность.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удерживающие дома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интернета и глобализации на ощущение дома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коммуникации позволяют молодёжи поддерживать связь с родными независимо от расстояния, изменяя традиционное понимание дома как физического места.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дистанционного обучения и работы расширяет возможности для мобильности и создает новые формы принадлежности к виртуальным сообществам.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65125" y="3116978"/>
            <a:ext cx="2137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людей, ценящих родной дом
</a:t>
            </a:r>
            <a:endParaRPr lang="en-US" sz="2569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деятели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писатели и учёные России сохраняют ностальгию по родине, что отражается в их творчестве и душевных переживаниях.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Брин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Сооснователь Google Сергей Брин не раз отмечал, что русские корни и семейные традиции играют значительную роль в его жизни и самоидентификации.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Илон Маск связывает свои взгляды на мир и ценности с атмосферой дома в детстве, где важное место занимали семейные узы и поддержка.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Пионерство в психологии дома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безопасность и принадлежность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собственного жилья укрепляет чувство защищённости и стабильности. Принадлежность к близкому сообществу способствует формированию позитивного восприятия себя и мира вокруг.
</a:t>
            </a:r>
            <a:endParaRPr lang="en-US" sz="168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семейных связей на самооценку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семейные отношения поддерживают эмоциональное равновесие. Исследования показывают, что сильные связи внутри семьи значительно повышают уверенность и помогают преодолевать стрессовые ситуации.
</a:t>
            </a:r>
            <a:endParaRPr lang="en-US" sz="17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фундамент этнической и национальной принадлежности, он воплощает исторические корни и культурные традиции народа.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национальная идентичность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дома порождает серьёзные кризисы личной идентичности, особенно у мигрантов и их потомков.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дома часто используется в национальном искусстве и литературе как символ единства и памяти.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обряды связаны с понятием дома, укрепляя связь поколений и обеспечивая преемственность культуры.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принятия решения: остаться или уехать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схема выбора места жительства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стабильность и поддержка близких обеспечивают чувство уверенности и безопасности при жизни в родном регионе.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«за» жизнь на родине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культурных кодов и языков способствует гармоничному существованию и сохранению традиций семьи и сообщества.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влиять на развитие родного города придаёт жизни смысл и укрепляет связь с историей и культурой.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профессиональных и образовательных возможностей открывает новые горизонты развития и самореализации.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«за» поиск дома на Западе или Востоке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стандарты жизни и развитая инфраструктура обеспечивают комфорт и широкие социальные гарантии.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различными культурами способствует развитию толерантности и расширяет кругозор личности.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самовыражения и поддержка творческих инициатив создают благоприятную среду для личностного роста.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удовлетворённости жизнью: Россия, Европа, Азия (опрос, 2022)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существенные различия по уровню жизни и социальным условиям в регионах, влияющим на восприятие качества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показатели Европы связаны с развитой социальной инфраструктурой, в то время как Россия демонстрирует необходимость улучшения условий.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Gallup, 2022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жизни поколения Z: расширение границ
</a:t>
            </a:r>
            <a:endParaRPr lang="en-US" sz="295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 цифровое пространство как 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поколения Z понятие дома включает не только жильё, но и онлайн-сообщества, где они проводят много времени, ощущая поддержку и принадлежность.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идентичности и мобильность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ценят возможность учиться и работать удалённо, сочетая разные культурные и социальные среды, что расширяет понимание «дома».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92%
</a:t>
            </a:r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молодёжи признают важность дома в формировании чувства безопасности и внутреннего равновесия.
</a:t>
            </a:r>
            <a:endParaRPr lang="en-US" sz="630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молодых людей по всему миру связывают концепцию дома с психологическим комфортом и принадлежностью к сообществу.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исследование психологического благополучия,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понятия дома: Восток и Запад в едином 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дома формируется под влиянием культуры, семейных традиций и личного опыта, однако основная цель — найти гармонию и ощущение принадлежности, вне географических границ.
</a:t>
            </a:r>
            <a:endParaRPr lang="en-US" sz="34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2026-05-07T22:24:46Z</dcterms:created>
  <dcterms:modified xsi:type="dcterms:W3CDTF">2026-05-07T22:24:46Z</dcterms:modified>
</cp:coreProperties>
</file>