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и юношеские годы Михаила Шолохова: истоки писателя и человека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донское детство сформировало будущего автора «Тихого Дона».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Донская Россия начала XX века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вырос в мире, где казачий уклад, крестьянский труд и политические потрясения переплетались ежедневно. Именно эта среда рано научила его видеть человека в истории, а историю — в судьбе отдельной семьи.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семья Михаила Шолохова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Шолохов происходил из семьи, в которой соединялись крестьянская основательность и казачий уклад жизни. Это создавало для ребёнка ясные представления о труде, ответственности и повседневной дисциплине.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мать, Анастасия Даниловна, несла в дом нравственную строгость, живую речь и бытовую мудрость. Отец, Александр Михайлович, был связан с практической и служебной деятельностью.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не принадлежала к состоятельной верхушке станицы, но жила в устойчивом порядке. Именно домашняя среда рано приучила Шолохова внимательно наблюдать за людьми и запоминать характеры.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8213"/>
            <a:ext cx="5237100" cy="17900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2238" y="2182425"/>
            <a:ext cx="5237100" cy="17900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901287" y="4448800"/>
            <a:ext cx="47850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2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Степь, которая учит видеть пространство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3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Хутор Кружилин был частью донской степной полосы, где горизонт кажется особенно широким, а жизнь подчинена смене сезонов. Для ребёнка это был мир открытых дорог, полей и реки, который с ранних лет воспитывал чувство простора и наблюдательность.
</a:t>
            </a:r>
            <a:endParaRPr lang="en-US" sz="1372" dirty="0"/>
          </a:p>
        </p:txBody>
      </p:sp>
      <p:sp>
        <p:nvSpPr>
          <p:cNvPr id="10" name="Text 2"/>
          <p:cNvSpPr txBox="1"/>
          <p:nvPr/>
        </p:nvSpPr>
        <p:spPr>
          <a:xfrm>
            <a:off x="6548275" y="4448800"/>
            <a:ext cx="47850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Повседневность хутора как школа впечатлений
</a:t>
            </a:r>
            <a:pPr algn="l" indent="0" marL="0">
              <a:lnSpc>
                <a:spcPct val="100000"/>
              </a:lnSpc>
              <a:buNone/>
            </a:pPr>
            <a:r>
              <a:rPr lang="en-US" sz="1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рядом существовали труд, хозяйственные дворы, казачьи обычаи и живой разговор соседей. Шолохов рос среди звучной народной речи, обрядов и бытовых деталей, которые не исчезли из памяти и позднее стали основой точных художественных описаний.
</a:t>
            </a:r>
            <a:endParaRPr lang="en-US" sz="1358" dirty="0"/>
          </a:p>
        </p:txBody>
      </p:sp>
      <p:sp>
        <p:nvSpPr>
          <p:cNvPr id="11" name="Text 3"/>
          <p:cNvSpPr txBox="1"/>
          <p:nvPr/>
        </p:nvSpPr>
        <p:spPr>
          <a:xfrm>
            <a:off x="688000" y="1027375"/>
            <a:ext cx="108639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Кружилин: мир, который запоминается на всю жизнь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уклад и атмосфера дома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доме Шолоховых ценили порядок, грамотность и уважение к старшим. Ребёнок с ранних лет видел, что слово и дело должны совпадать, а труд — быть естественной частью жизни.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разговоры касались не только домашних забот, но и службы, соседских отношений, местных событий и людских характеров. Это развивало слух к живой речи и способность понимать мотивы людей.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уклад формировал не внешнюю, а внутреннюю воспитанность: внимание к деталям, память на интонации и умение замечать в обычной жизни важные нравственные противоречия.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формирования будущего писателя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один, а сразу несколько равнозначных источников его будущего таланта.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влияние дали дом и станица; именно они рано сформировали язык, характер и жизненное наблюдение.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биографии М. А. Шолохова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6267" y="1041885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в образовании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4575" y="2228850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обучение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84700" y="2692600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навыки чтения и письма Шолохов получил дома. Раннее знакомство с грамотой дало ему преимущество: книга стала для него не обязанностью, а способом расширять собственный мир.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85375" y="4090144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жизнь рядом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84700" y="4528875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шло параллельно с постоянными наблюдениями за окружающей жизнью. Поэтому знания Шолохова складывались не только из уроков, но и из разговоров взрослых и личных впечатлений.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6105825" y="2228850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станичных заведениях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6097135" y="2692600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он учился в станичных школах, где систематизировал знания и закреплял привычку к чтению. Однако учёба не была непрерывной и часто зависела от семейных и местных обстоятельств.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6105825" y="4090144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интереса к слову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6100241" y="4528875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Рано появившееся чтение развивало память, любознательность и слух к речи. Это стало важной основой будущего писателя, который умел точно передавать живую интонацию и характер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3000845"/>
            <a:ext cx="6228408" cy="12731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биографические вехи детства и юности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помогает увидеть, как личная биография Шолохова развивалась внутри большой истории Дона.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юность писателя проходили в тесной связи с событиями эпохи, а не отдельно от них.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биографическим сведениям о М. А. Шолохове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7717" y="2233462"/>
            <a:ext cx="554100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20784" y="2254749"/>
            <a:ext cx="589800" cy="4718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24755" y="2274593"/>
            <a:ext cx="589800" cy="4718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18783" y="2264671"/>
            <a:ext cx="589800" cy="4718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матери в формировании духовного мира Шолохова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807273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эмоциональная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матери остался для Шолохова источником душевной опоры. Через него он с ранних лет воспринимал заботу, участие и уважение к внутреннему миру другого человека.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511148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 и интонации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Материнская речь была для ребёнка естественной школой языка. Он слышал не только слова, но и их оттенки, что позже помогло ему создавать выразительные диалоги и точные характеры.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210001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Нравственные ориентиры
</a:t>
            </a:r>
            <a:pPr algn="l" indent="0" marL="0">
              <a:lnSpc>
                <a:spcPct val="100000"/>
              </a:lnSpc>
              <a:buNone/>
            </a:pPr>
            <a:r>
              <a:rPr lang="en-US" sz="13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1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домашнем общении закреплялись представления о долге, ответственности и достоинстве. Эти понятия стали важны для Шолохова как для писателя, изображающего моральный выбор в сложной среде.
</a:t>
            </a:r>
            <a:endParaRPr lang="en-US" sz="1544" dirty="0"/>
          </a:p>
        </p:txBody>
      </p:sp>
      <p:sp>
        <p:nvSpPr>
          <p:cNvPr id="16" name="Text 5"/>
          <p:cNvSpPr txBox="1"/>
          <p:nvPr/>
        </p:nvSpPr>
        <p:spPr>
          <a:xfrm>
            <a:off x="8910000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человеку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Материнское влияние способствовало вниманию к переживаниям и слабостям людей. Благодаря этому в его прозе особенно убедительно звучит тема сострадания и человеческого участия.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431" y="2225041"/>
            <a:ext cx="3355591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75136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Отец, труд и социальный опыт семьи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547427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мир отца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Михайлович показывал сыну, как устроены хозяйственные связи и служебные обязанности. Такой опыт рано приучал смотреть на жизнь не отвлечённо, а через реальные дела и ответственность.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8372671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среда вокруг семьи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видела разные слои донского общества: казаков, крестьян, торговых людей и работников. Это расширяло круг наблюдений Шолохова и помогало ему понимать неоднородность человеческого мира.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1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складывался будущий писатель
</a:t>
            </a:r>
            <a:pPr algn="l" indent="0" marL="0">
              <a:lnSpc>
                <a:spcPct val="80000"/>
              </a:lnSpc>
              <a:buNone/>
            </a:pPr>
            <a:r>
              <a:rPr lang="en-US" sz="261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5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личности Михаила Шолохова в донской среде, семье, школе и во время исторических потрясений.
</a:t>
            </a:r>
            <a:endParaRPr lang="en-US" sz="2617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Казачий быт в детских наблюдениях Шолохова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ранних лет Шолохов видел полевые работы, уход за хозяйством и сезонный ритм жизни. Это приучало его замечать связь между трудом человека и устройством донского мира.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станице он наблюдал семейные обряды, соседские отношения и строгую иерархию казачьего сообщества. Такие наблюдения рано научили его видеть характер не по словам, а по поведению.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ребёнка привлекали одежда, жесты, интонации и манера говорить. Позднее именно эти детали помогли писателю создавать убедительные и узнаваемые образы.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не воспринимался им как отвлечённый материал. Он становился личным опытом, из которого выросла точность изображения народной жизни, заметная в его прозе.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потрясения, пережитые в детстве и юности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семьи Шолохова эти перемены означали не только тревогу, но и постоянную перестройку привычного уклада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нарастал кризис, тем заметнее становился опыт распада старого мира и человеческого выбора.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периодизация детства и юности М. А. Шолохова: 1914–1920-е годы.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03869" y="2105050"/>
            <a:ext cx="484838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65389" y="2135380"/>
            <a:ext cx="616800" cy="4934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17988" y="2105050"/>
            <a:ext cx="554100" cy="55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Чтение, любознательность и расширение кругозора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980551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чтение вывело Шолохова за пределы хуторского быта. Книги развивали память, воображение и умение соотносить частный опыт с более широким историческим и культурным контекстом.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508052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Слушая разговоры старших, Шолохов учился улавливать оттенки интонации и словоупотребления. Это стало основой его точного, выразительного языка и интереса к человеческим характерам.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729316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Газеты и рассказы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Газетные новости и устные рассказы взрослых знакомили его с событиями вне станицы. Так формировалось понимание, что жизнь Донского края связана с судьбой всей страны.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28895" y="2054943"/>
            <a:ext cx="3166808" cy="36600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7722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как главная школа характера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85475" y="2247175"/>
            <a:ext cx="3282300" cy="33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труд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Степь, река и смена сезонов учили терпению и выносливости. Ежедневный труд на земле помогал понять цену усилий и уважение к простому, но необходимому делу.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536103" y="2247175"/>
            <a:ext cx="3282300" cy="33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и свобода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донской простор воспитывал чувство масштаба и внутренней самостоятельности. Впоследствии именно эта среда стала для Шолохова естественным художественным миром, где человек неотделим от природы.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5894" y="2400298"/>
            <a:ext cx="6052130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 среды, сформировавшие Шолохова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основных влияний помогает увидеть, как из разных жизненных источников складывался будущий писатель.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формировался на пересечении дома, школы и общественной жизни; именно это сочетание сделало его взгляд на мир многослойным и исторически точным.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детстве и юности М. А. Шолохова.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7887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юношества к первым литературным опытам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84882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1920-х годов Шолохов уже обладал редким для сверстника запасом наблюдений: он знал уклад казачьего мира, слышал разные социальные голоса и видел, как ломается привычный порядок жизни.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540560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Грамотность, интерес к слову и умение замечать характер по речи и поступкам сделали этот жизненный опыт литературно значимым. Он учился не фантазировать абстрактно, а отталкиваться от фактов.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первые попытки в слове опирались на реальную донскую почву. Именно из неё позже выросли образы, темы и интонация произведений, связанных с его родным краем.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детских впечатлений с будущими произведениями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впечатления Шолохова как источники тем, образов и художественной манеры в его прозе.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4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ранняя биография Шолохова имеет литературное значение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724801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юность Шолохова объясняют, откуда в его прозе берётся реализм: он опирается на личное знание людей, труда и быта, а не на книжную условность.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17754" y="4784338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Пережитые исторические потрясения научили видеть конфликт личности и эпохи как трагическую, но реальную часть жизни. Поэтому в его книгах так важны нравственный выбор и ответственность.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096001" y="2724801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Семейное окружение и донская среда помогли ему рано почувствовать ценность памяти, долга и человеческого достоинства. Эти темы затем стали устойчивыми для его крупных произведений.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096001" y="4784338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ранней биографии позволяет точнее понять его язык, композицию и масштаб эпоса. Без этого трудно увидеть, насколько глубоко личный опыт преобразован в художественную правду.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личности и творчества Михаила Шолохова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юность Шолохова показали, как из семейного уклада, донской традиции, живой речи и исторических испытаний вырастает писатель с сильным чувством правды, памяти и ответственности.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2026-05-23T21:13:57Z</dcterms:created>
  <dcterms:modified xsi:type="dcterms:W3CDTF">2026-05-23T21:13:57Z</dcterms:modified>
</cp:coreProperties>
</file>