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словарик: главные слова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понятнее, когда знаешь её слова.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музыки, как и у сказки или математики, есть свои слова и знаки. Они подсказывают, как звучит произведение: тихо или громко, быстро или медленно, радостно или задумчиво.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язык помогает слышать точнее
</a:t>
            </a:r>
            <a:endParaRPr lang="en-US" sz="2906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Нота — знак одного звука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Нота обозначает один звук и помогает записать музыку на нотном стане. По её месту видно, звучит ли звук выше или ниже.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семи основных нот есть свои имена: до, ре, ми, фа, соль, ля, си. Они, словно буквы, собираются в мелодии и музыкальные фразы.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ноты внимательно, можно не только петь по записи, но и понимать, как устроена музыка. Это очень полезно для каждого юного музыканта.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мелодия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звуки, которые идут один за другим и легко остаются в памяти. Именно её мы чаще всего узнаём в любимой песне.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сразу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быть плавной или скачкообразной, весёлой или спокойной. От её характера меняется настроение всей музыки, как от улыбки меняется разговор.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разной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помогает отличить одну песню от другой. Услышав знакомый напев, мы сразу вспоминаем его, как голос хорошего друга.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музыку узнаваемой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ритм собирает музыку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звучат звуки разной длины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показывает, как длинные и короткие звуки чередуются между собой. Благодаря этому музыка не распадается и движется уверенно.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появляется ровный шаг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песне, маршу или танцу идти чётко и дружно. Его даже можно почувствовать ногами, будто музыка сама шагает рядом.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Затем его можно отбивать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удобно показывать ладошками, пальцами, на бубне или барабане. Так его легче услышать и запомнить.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назвать темп особенно точно: allegro, andante и adagio.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термины часто встречаются в нотах и подсказывают, как быстро двигаться музыке.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итальянские обозначения темпа в музыке.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динамика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шепчет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пианино начинает очень тихо, почти как секрет. Такое звучание помогает услышать тонкие детали и делает мелодию нежной. В музыке это называют piano, и оно похоже на осторожный разговор.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звук вырастает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постепенно становиться сильнее, как будто к ней прибавляются смелость и энергия. Это crescendo. А потом она может снова затихнуть — diminuendo, словно удаляется шаги в коридоре.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так же важна, как и нота. Без неё музыка стала бы сплошной цепочкой звуков и потеряла бы выразительность.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— тишина, которая тоже нужна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— это знак тишины в музыке. Она помогает мелодии «вдохнуть» и звучать понятнее, как будто музыка делает маленький отдых.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короткая пауза создаёт загадку, улыбку или ожидание. Слушатель на секунду замирает и ждёт, что же будет дальше — вот такая хитрая тишина.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00" y="1630220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125" y="1587500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9700" y="16070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между звуками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— большой шаг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помогает понять расстояние между звуками. Если шаг звуков больше, мы слышим более заметный переход, как будто звук делает широкое движение.
</a:t>
            </a:r>
            <a:endParaRPr lang="en-US" sz="1586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Полутон — самый маленький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Полутон — это ближайшее расстояние между звуками в музыке. На клавиатуре его легко увидеть рядом стоящими клавишами, белыми и чёрными.
</a:t>
            </a:r>
            <a:endParaRPr lang="en-US" sz="1586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Клавиши показывают разницу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фортепиано хорошо видно, как звуки располагаются рядом. Поэтому клавиатура помогает заметить, почему один звук звучит выше, а другой — ниже.
</a:t>
            </a:r>
            <a:endParaRPr lang="en-US" sz="15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напоминают пение птиц, звон колокольчиков и свист. Они звучат легко и ярко, словно музыка тянется вверх.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различить высоту звука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похожи на гул большого барабана, гром или голос большого инструмента. Они делают музыку глубже и основательнее.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— настроение музыки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помогает музыке звучать светло и открыто. Когда его слышишь, легко представить солнечный день, праздник или улыбку, которую сразу хочется улыбнуться в ответ.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передаёт более мягкое и задумчивое настроение. Он подходит для спокойных мелодий, тихих воспоминаний и моментов, когда музыка как будто рассказывает негромкую историю.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может измениться почти до неузнаваемости, если сменить лад. Знакомая песенка вдруг станет серьёзной, а серьёзная — чуть веселее.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помогает слушателю понять характер музыки ещё до слов. Он словно раскрашивает звуки разными красками: яркими, нежными, тёплыми или чуть грустными.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размер помогает музыке шагать ровно
</a:t>
            </a:r>
            <a:endParaRPr lang="en-US" sz="3141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счёт долей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показывает, как в музыке чередуются сильные и слабые доли. Благодаря этому слушатель и исполнитель чувствуют устойчивый пульс произведения.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знакомые размеры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2/4, 3/4 и 4/4. Они помогают музыке идти как марш, вальс или спокойная песня — каждый по-своему.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музыка становится удобной для исполнения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размер понятен, легче считать такты, держать ритм и не сбиваться. Музыка звучит собранно, а играть её становится намного проще.
</a:t>
            </a:r>
            <a:endParaRPr lang="en-US" sz="8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такт помогает читать музыку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Клеточки для нот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 можно представить как маленькую музыкальную клеточку. Внутри неё ноты и паузы стоят на своих местах, поэтому запись выглядит аккуратно и понятно. Такты помогают не запутаться даже в длинной мелодии, где звуки бегут друг за другом, как бусины на нитке.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Чёрточка-помощница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Тактовая черта похожа на тонкую дорожную линию между остановками. Она отделяет один такт от другого и подсказывает, где начинается новая музыкальная порция. Без неё ноты слились бы в длинный поток, а читать музыку стало бы гораздо труднее.
</a:t>
            </a:r>
            <a:endParaRPr lang="en-US" sz="13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299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музыкальные инструменты
</a:t>
            </a:r>
            <a:endParaRPr lang="en-US" sz="31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струнных инструментов звук рождается от колебания струн. Скрипка и виолончель могут петь нежно и протяжно, а могут звучать очень ярко и выразительно.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духовых инструментов звук появляется от движения воздуха. Флейта, труба и кларнет отличаются друг от друга, как разные голоса, поэтому музыка становится богаче.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задают ритм и помогают музыке держать шаг. Барабан, бубен и треугольник добавляют произведению чёткость, блеск и живой характер.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клавишных инструментов звук рождается при нажатии клавиш. Пианино умеет звучать мягко, торжественно и очень выразительно, поэтому его любят и солисты, и ансамбли.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оркестр звучал красиво, музыкантам нужно слушать друг друга и играть точно. Тогда тихие и громкие моменты, быстрые и медленные части складываются в одну цельную музыку.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— много инструментов вместе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каждый инструмент звучит по-своему, но все вместе они создают единое музыкальное полотно. Слушатель слышит не только отдельные голоса, но и их общее согласие.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музыканты ведут главную мелодию, другие поддерживают её аккомпанементом, а третьи добавляют яркие краски. Так оркестр становится похож на большой и очень внимательный коллектив.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— помощник оркестра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стоит перед оркестром и показывает, когда начинать, где делать паузу и как держать темп. Его жесты помогают музыкантам звучать вместе, словно один большой инструмент.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 и движения рук подсказывают, где играть тише, громче, быстрее или медленнее. Без таких подсказок даже опытным музыкантам труднее сохранить общий ритм и порядок.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— тот, кто сочиняет музыку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мелодии, ритмы и настроение произведения. Он выбирает, какие инструменты подойдут лучше всего, чтобы музыка звучала именно так, как задумано.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композитор записывает свою музыку нотами. Благодаря этому её могут исполнить певцы, пианисты, оркестры и даже целые театральные коллективы.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творчеством Петра Ильича Чайковского и Сергея Сергеевича Прокофьева детей знакомят очень часто. Их музыка звучит в концертах, сказках, спектаклях и мультфильмах.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100" y="1587500"/>
            <a:ext cx="3771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125" y="1587500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3425" y="1587500"/>
            <a:ext cx="3142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песню, танец и марш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обычно слышны слова и голос, поэтому она легко запоминается. Её мелодия часто тянется плавно и помогает передать чувства и историю.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узнаётся по лёгкому движению и подвижному ритму. Музыка как будто сама приглашает покружиться, подпрыгнуть или сделать шаг в сторону.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звучит ровно и чётко, словно уверенные шаги. Он помогает держать стройный ритм и сразу создаёт ощущение порядка и собранности.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эти слова помогают отвечать точнее: не просто «красиво», а «быстро», «тихо» или «радостно». Тогда разговор о музыке становится понятнее и интереснее.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слова вокруг нас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концертном зале музыкальные слова помогают слушателю замечать, как меняются темп, динамика и лад. Так можно лучше понять, почему произведение волнует или радует.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эти слова тоже встречаются: в песнях, играх, мультфильмах и даже в семейном пении. Музыка вокруг нас, а словарик помогает её замечать.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знаешь музыкальные слова, легче сравнивать разные произведения и описывать их без догадок. Это почти как иметь маленький фонарик для звуковых секретов.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понятнее, когда знаешь её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словарик помогает слышать ноту, ритм, темп, лад и настроение не просто как звуки, а как осмысленный язык. Чем точнее слова, тем интереснее слушать и понимать музыку.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2026-05-24T20:51:27Z</dcterms:created>
  <dcterms:modified xsi:type="dcterms:W3CDTF">2026-05-24T20:51:27Z</dcterms:modified>
</cp:coreProperties>
</file>