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фигуры, считаем клетки, находим площадь.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знакомство с прямоугольником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легко узнать по прямым углам и равным противоположным сторонам. Когда известны его длина и ширина, можно быстро найти площадь и понять, сколько места занимает фигура внутри.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прямоугольника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всегда четыре стороны и четыре угла, причём каждый угол прямой, то есть равен 90°. Это делает фигуру удобной для измерений и чертежей.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прямоугольника равны по длине и параллельны друг другу. Благодаря этому его можно описать всего двумя размерами, если известны соседние стороны.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соседние стороны обычно называют длиной и шириной. Именно их удобно перемножать, когда нужно найти площадь прямоугольника в задачах по математике.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длина и ширина заданы, форма прямоугольника полностью определена. Поэтому в практических задачах достаточно знать два числа, чтобы вычислить его площадь.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 число клеток внутри фигуры
</a:t>
            </a:r>
            <a:endParaRPr lang="en-US" sz="2918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квадраты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прямоугольник на одинаковые маленькие квадраты, площадь можно увидеть прямо глазами. Чем больше таких квадратов помещается внутри, тем больше площадь фигуры.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связано с формулой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сетке прямоугольник 4 на 3 занимает 12 клеток. Этот пример показывает, что площадь выражает не длину границы, а количество квадратных единиц внутри.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площадь при изменении одной стороны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ширине каждое увеличение длины сразу отражается на площади. Это удобно заметить, если сравнивать прямоугольники с одной и той же второй стороной.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ширине 3 добавление одного сантиметра или метра к длине увеличивает площадь на 3 квадратные единицы.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S = a × b для учебных примеров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S = a × b две соседние стороны перемножаются, поэтому результат всегда выражается в квадратных единицах.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измеренные стороны нужно записывать в одинаковых единицах, иначе ответ будет неверным.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«Площадь прямоугольника»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площадь прямоугольника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по учебному правилу: измерить стороны, проверить единицы и записать ответ с квадратной единицей.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одна и та же формула работает для разных единиц измерения сторон.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находится умножением сторон, а единица ответа зависит от единиц измерения длины и ширины.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задачи по математике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площади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сантиметры и миллиметры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небольших фигур используют см² и мм². Эти единицы подходят для тетрадных клеток, рисунков и мелких деталей, где важно измерять маленькую поверхность точно.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метры для больших объектов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измеряют комнату, пол или участок, удобнее писать м². Такая единица помогает работать с большими поверхностями без слишком длинных чисел.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2 в записи единицы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индекс 2 показывает, что измеряется площадь, а не длина. Поэтому см² и м² означают квадратные единицы, то есть количество квадратов внутри фигуры.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площадь на клетчатой бумаге
</a:t>
            </a:r>
            <a:endParaRPr lang="en-US" sz="2941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из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прямоугольник можно считать по рядам и столбцам. Если в длину помещается 6 клеток, а в ширину 4, то внутри окажется 24 клетки, а значит, площадь равна 24 см². Такой способ делает формулу наглядной и понятной.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подсчёт клеток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нарисована на сетке, легко заметить связь между умножением и площадью. Каждая строка клеток показывает одну сторону, а число строк — другую. Так ученик видит, что формула S = a × b просто считает все клетки внутри прямоугольника.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прямоугольники с одинаковой площадью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площади стороны могут быть короткими или длинными — важна их комбинация, а не отдельная длина.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варианты дают 12 квадратных единиц, значит площадь определяется произведением сторон.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математике для 6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 площадь — разные величины
</a:t>
            </a:r>
            <a:endParaRPr lang="en-US" sz="293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— это сумма длин всех сторон. Он показывает, сколько материала нужно для обводки фигуры, забора или рамки вокруг прямоугольника.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описывает внутреннюю часть фигуры. Для прямоугольника 4 см и 3 см она равна 12 см², хотя периметр здесь составляет 14 см.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фигура всегда имеет обе величины, но они отвечают на разные вопросы: сколько вокруг и сколько внутри.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избегать ошибок при нахождении площади
</a:t>
            </a:r>
            <a:endParaRPr lang="en-US" sz="2631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затруднения при решении задач на площадь прямоугольника в 6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012" y="16119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и стены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рассчитать, сколько плитки, ламината или краски потребуется для комнаты, коридора или другой прямоугольной поверхности.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и книги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площади страницы удобно сравнивать размер обложек, листов и разворотов, а также планировать размещение текста и рисунков.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 и парты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площади позволяет оценить, сколько предметов поместится на поверхности, и выбрать удобный размер рабочего места.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и экраны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используют для сравнения земельных участков, экранов и других прямоугольных объектов, когда важно понять их размер и полезную поверхность.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площадь прямоугольника в жизни
</a:t>
            </a:r>
            <a:endParaRPr lang="en-US" sz="24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 и ответы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 математике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площадь находят по одной и той же формуле, а запись ответа зависит от единиц измерения сторон.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одинакова, но единицы площади меняются вместе с единицами измерения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 с одинаковой площадью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24 см² можно получить разными способами: 1×24, 2×12, 3×8 или 4×6. При этом фигуры будут заметно отличаться по форме и пропорциям.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площадь не определяет внешний вид прямоугольника полностью. Два прямоугольника могут иметь одинаковое число квадратных сантиметров внутри, но быть узкими, вытянутыми или почти квадратными.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множителей для числа 36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 имеет делителей, тем больше вариантов размеров можно подобрать для прямоугольника с этой площадью.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множителей дают одно и то же число 36, поэтому площадь связана с разложением числа на множители.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по математике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убедись, что в задаче действительно нужно найти площадь, а не периметр. Эти величины похожи по названию, но означают разные действия и разные ответы.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что обе стороны записаны в одинаковых единицах. Если один размер дан в сантиметрах, а другой в метрах, сначала нужно привести их к одной единице.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обязательно запиши квадратную единицу: см², м² или мм². Без неё ответ считается неполным и может быть неверно понят.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результат с размером фигуры: слишком маленькое или слишком большое число часто указывает на ошибку в вычислениях или в записи данных.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правильность ответа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площади прямоугольника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умножением длины на ширину. Формула S = a × b работает тогда, когда обе стороны измерены в одной системе единиц.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всегда квадратные, потому что измеряется внутренняя часть фигуры, а не её граница. Поэтому рядом с числом пишут см², м² или мм².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площадь может получаться у разных прямоугольников. Это помогает понимать, что важны не только стороны по отдельности, но и их произведение.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прямоугольника: коротко о главном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помогает считать внутреннюю поверхность, сравнивать фигуры и решать реальные задачи. Знание формулы, единиц и типичных ошибок делает вычисления уверенными и быстрыми.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2026-05-24T17:25:15Z</dcterms:created>
  <dcterms:modified xsi:type="dcterms:W3CDTF">2026-05-24T17:25:15Z</dcterms:modified>
</cp:coreProperties>
</file>