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один материк, множество миров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континент, который нельзя свести к одному образу.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разнообразие Африки
</a:t>
            </a:r>
            <a:endParaRPr lang="en-US" sz="34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второй по площади материк Земли и один из самых разнообразных. Здесь соседствуют пустыни, леса, саванны, горы и большие города, поэтому главный принцип изучения — видеть различия.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материка и климатические пояса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между Атлантическим и Индийским океанами, а экватор проходит почти через ее середину. Такое положение объясняет широтную смену природных условий и контраст климата.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и субэкваториальный пояса дают влажные леса и сезонные дожди, а тропический пояс формирует жаркие пустыни и саванны. Климат здесь меняется не только по широте, но и по высоте.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остается крупнейшим природным барьером материка: она разделяет север и внутренние районы, влияет на расселение, торговлю и транспорт. Ее масштабы определяют хозяйство огромных территорий.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пустыни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Конго, наоборот, показывает силу влажных экваториальных ландшафтов. Плотные леса, разветвленная речная сеть и высокая влажность создают условия, резко отличающиеся от северных и южных окраин.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контрасты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Африки: примеры и особенности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природных зон показывает, как климат, растительность и хозяйство связаны между собой в разных частях Африки.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 резко различаются, а хозяйство каждой территории приспосабливается к воде, рельефу и растительности.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Африки и справочным географическим данным
</a:t>
            </a:r>
            <a:endParaRPr lang="en-US" sz="9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1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особенно важны для транспорта, земледелия и городов вокруг их долин.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по Африке; физическая карта материка
</a:t>
            </a:r>
            <a:endParaRPr lang="en-US" sz="934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материка лежит на древних платформах и плато, поэтому рельеф устойчив и слабо расчленен. Именно реки и вода чаще, чем горы, определяют расселение и хозяйство.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Африки: от древности к современности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показывает смену эпох, форм власти и связей материка с внешним миром.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 торговые пути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создал одну из самых ранних письменных культур мира, а его города, храмы и ирригация показали, как государство может опираться на реку и организованное земледелие.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Нубия и царство Куш развивали собственные центры власти и торговли, соединяя долину Нила с внутренними районами Африки и средиземноморским миром.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Нубия и Куш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царство сформировало прочные политические и религиозные традиции, а также связи через Красное море и Индийский океан, что усиливало обмен идеями и товарами.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Эфиопское царство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Транссахарская торговля связывала север и запад материка, обеспечивая обмен солью, золотом и ремесленными изделиями. Караванные пути делали Африку частью широкой евразийской экономики.
</a:t>
            </a:r>
            <a:endParaRPr lang="en-US" sz="1127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Караванные пути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колониальный раздел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усилили контроль над территориями Африки, изменили границы и включили местные экономики в систему внешнего подчинения.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управление опиралось на сырьевой вывоз, принудительный труд и административные границы, которые нередко игнорировали этническую и языковую карту материка.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1950–1970-е: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большинство стран получили независимость и начали создавать собственные институты, армии, школы и дипломатические связи.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на первый план вышли урбанизация, модернизация и поиски устойчивого развития, а позже — региональная интеграция и сотрудничество в рамках Африканского союза.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и независимость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языков, религий и идентичностей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 религиозное разнообразие Африки отражает долгую историю миграций, контактов и локальных традиций.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лингвистическим и социокультурным данным Африки; справочные сведения о языковых семьях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не сводится к одной культурной модели: многоязычие и религиозное сосуществование формируют ее социальную ткань.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повседневные традиции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живут сильные устные традиции: сказители, пословицы, эпосы и семейные истории передают память поколений, объединяя общины и сохраняя исторический опыт.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танец здесь не просто искусство, а часть общественной жизни: они сопровождают праздники, ритуалы, труд и городские фестивали, задавая ритм повседневности.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жизни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Ремесла и символика особенно заметны в масках, тканях, керамике и украшениях. Они отражают локальные представления о статусе, красоте, вере и принадлежности.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символов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 добавляют новые формы культуры: в Лагосе и Найроби развиваются мода, цифровое творчество, музыка и молодежные сцены, связанные с глобальным миром.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африканские города и урбанизацию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 — не просто столица с древней историей, а огромный узел транспорта, учебы и управления. В таких городах особенно заметно, как рядом существуют деловые кварталы, плотная застройка и районы с разным уровнем доступа к услугам.
</a:t>
            </a:r>
            <a:endParaRPr lang="en-US" sz="101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Каир: город, который растет слоями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 и Киншаса показывают, насколько быстро Африка становится городской. Миллионы людей приезжают сюда ради работы, образования и рынков, поэтому улицы, порты и жилые кварталы развиваются быстрее, чем успевает инфраструктура.
</a:t>
            </a:r>
            <a:endParaRPr lang="en-US" sz="1001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Мегаполисы, где спрос опережает инфраструктуру
</a:t>
            </a:r>
            <a:endParaRPr lang="en-US" sz="1077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Найроби, Аддис-Абеба и Касабланка соединяют традиционную экономику с цифровыми сервисами, банками, университетами и международной торговлей. Именно в городах формируются новые профессии, а вместе с ними — и новые ожидания от жизни.
</a:t>
            </a:r>
            <a:endParaRPr lang="en-US" sz="945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будущих возможностей
</a:t>
            </a:r>
            <a:endParaRPr lang="en-US" sz="12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Африки по ключевым секторам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Африки неоднородна: в разных странах заметны разные специализации, но повседневную жизнь часто поддерживают рынки, мелкий бизнес и услуги.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банка, Африканского банка развития и данных МОТ; 2023–2024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остаются важными, но услуги и сельское хозяйство шире вовлекают людей в экономику. Высокая неформальная занятость показывает зависимость от малого бизнеса и локальных рынков.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3800" y="3239995"/>
            <a:ext cx="3258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опоры африканского сельского хозяйства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выживание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миллионов семей земледелие и скотоводство — это не только работа, но и основа повседневной продовольственной безопасности. Урожай напрямую зависит от дождей, качества почв и доступа к воде.
</a:t>
            </a:r>
            <a:endParaRPr lang="en-US" sz="1076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климата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опустынивание и нестабильные осадки особенно сильно бьют по засушливым районам. Когда вода становится дефицитом, растут риски потери урожая, миграции и снижения доходов домохозяйств.
</a:t>
            </a:r>
            <a:endParaRPr lang="en-US" sz="1076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 экспортные культуры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Просо, сорго, кукуруза и рис составляют базу питания во многих регионах. Экспортные культуры — кофе, какао, чай и хлопок — связывают местных производителей с мировыми рынками и ценами.
</a:t>
            </a:r>
            <a:endParaRPr lang="en-US" sz="1076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инфраструктура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 нуждается в дорогах, хранилищах, оросительных системах и доступе к кредитам. Без этой поддержки даже хороший урожай может не принести фермерам устойчивого дохода.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реальность в одном сравнении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устойчивые стереотипы расходятся с реальностью. Африка слишком разнообразна, чтобы описывать ее одним образом или одной историей.
</a:t>
            </a:r>
            <a:endParaRPr lang="en-US" sz="142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 основе географических и политических справочных данных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прост: Африка не сводится к единому образу. Чтобы понимать материк, нужно учитывать географию, историю и различия между регионами.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шага к более сильному образованию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сеть расширяется, но доступ к ней остается неравномерным. В сельских районах особенно важны дороги, здания, учебники и безопасная дорога до школы, иначе формальное право на образование не превращается в реальную возможность.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Доступ к школе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обучения во многом зависит от подготовки учителей и условий работы. Когда классы переполнены, а учебных материалов не хватает, даже мотивированные ученики получают меньше, чем могли бы.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Качество обучения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525948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онлайн-курсы и местные инициативы помогают молодым людям получать новые навыки. Это особенно важно там, где рынок труда быстро меняется и требует цифровой грамотности.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25948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каналы роста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936525" y="3662333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 для девочек и мальчиков повышают общий уровень развития общества. Там, где семьи, школы и государство поддерживают продолжение учебы, возрастает и будущий человеческий капитал.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36525" y="3234283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Равенство в образовании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здоровья и качества жизни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санитария влияют на здоровье не меньше, чем лекарства. Когда люди вынуждены пользоваться небезопасными источниками воды, растут риски инфекций и перегрузки местных медицинских служб.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профилактика малярии остаются одними из самых эффективных мер. Они помогают снижать детскую смертность и предотвращать вспышки заболеваний в уязвимых сообществах.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клиникам часто ограничен расстоянием, ценой и нехваткой специалистов. В сельских районах одна медицинская точка может обслуживать слишком большую территорию, что замедляет помощь.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медицины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заметных успехах сохраняется неравенство между странами и внутри стран. Поэтому качество жизни зависит не только от экономики, но и от устойчивости системы здравоохранения.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экология: четыре направления перемен
</a:t>
            </a:r>
            <a:endParaRPr lang="en-US" sz="2605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 сделали финансовые операции доступнее для миллионов людей. Через телефон легче оплачивать покупки, переводить деньги и участвовать в экономике даже там, где банковская сеть развита слабо.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Цифровые платежи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Сельхоз-приложения и дистанционное обучение помогают обходить часть инфраструктурных ограничений. Они связывают фермеров, учеников и специалистов, сокращая расстояние между знаниями и практикой.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Технологии для повседневности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в Кении, Нигерии, Руанде и Южной Африке показывают, что инновации могут появляться не только в крупных мировых центрах. Локальные команды часто решают очень конкретные задачи своих сообществ.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Локальные инновации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требуют долгосрочных решений: восстановления лесов, защиты почв, рационального водопользования и адаптации к климатическим изменениям. Без этого экономический рост будет хрупким.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Адаптация к климату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попасть в ловушку стереотипов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описывать материк одной фразой: в одной стране может доминировать пустынный ландшафт, в другой — влажные леса, а в третьей — крупный современный мегаполис и высокотехнологичный бизнес.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детали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Африки не сводится к колониальному прошлому. Она включает древние государства, торговые маршруты, письменность, религии и собственные формы политической организации.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историческую глубину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религия и повседневные практики важны не меньше, чем карта и экономика. Именно они помогают понять, как люди живут, общаются и выстраивают идентичность.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культуру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Корректный взгляд начинается с контекста: страны, региона, города и социальной среды. Чем точнее наблюдение, тем меньше стереотипов и тем больше реального понимания.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контекстно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потенциала к устойчивому развитию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потенциал материка сталкивается с ограничениями и переходит в решения через развитие институтов и инфраструктуры.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 различий и возможностей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не укладывается в один образ: это 54 государства, тысячи культур и разные траектории развития. Ее будущее зависит от того, сумеют ли общества превратить демографический рост и урбанизацию в устойчивые возможности.
</a:t>
            </a:r>
            <a:endParaRPr lang="en-US" sz="15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2026-07-27T03:45:05Z</dcterms:created>
  <dcterms:modified xsi:type="dcterms:W3CDTF">2026-07-27T03:45:05Z</dcterms:modified>
</cp:coreProperties>
</file>