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Петровых. «Апрель 1942 года»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том, как в тылу сохраняют внутреннюю опору среди войны и весны.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и время создания стихотворения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и время создания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Петровых — поэтесса XX века, чьё поколение пережило войну и послевоенные испытания. Стихотворение связано с апрелем 1942 года: едва хватает продуктов, фронт тревожит постоянно, а письма и вести ждут с надеждой.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боль войны и свет надежды весны: апрель становится не датой в календаре, а временем, когда человек особенно остро чувствует опасность и желание жить.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тишина, память о близких и ожидание новостей собирают переживания в одно внутреннее состояние. Важно, что вера остаётся сдержанной, без притворства и лишнего пафоса.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 не потому, что страх исчез, а потому что человек удерживает опору внутри. Сдержанная надежда рождается рядом с утратой, как тонкий луч в пасмурный день.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Петровых и её поэтический голос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вместо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Петровых пишет так, будто каждое слово взвешено: важны интонация и душевная глубина. Поэтому её стихи воспринимаются близко — как честный разговор о том, что чувствует человек рядом с бедой.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без плакатности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поэзии нет лозунгов — есть внимание к переживаниям и к тому, как они меняются день за днём. На иллюстрации уместна рукопись или страница книги: именно через «живую» форму читается эпоха.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 год — время тяжёлых боёв и огромных потерь. Люди в тылу продолжали работать и ждать: напряжение держалось на новостях с фронта, которые могли принести и радость, и горе.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ценностью оставались письма и весточки от родных. Их ждали как подтверждение: человек жив, значит, есть ради чего поддерживать надежду.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выдавали продукты по карточкам. Приходилось экономить тепло и свет, приспосабливаясь к дефициту, чтобы сохранить силы для труда и повседневной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1942 год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не отменяла войны. Но она возвращала людям ощущение движения жизни — в природе появлялись признаки обновления, и это помогало не терять внутренний стержень.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175" y="1221275"/>
            <a:ext cx="350164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помогает увидеть, как надежда и боль существуют вместе и поддерживают друг друга.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«чистой» радости: весна даёт опору, но боль не исчезает. Именно единство этих сил и создаёт особую стойкость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стихотворения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121" y="1916405"/>
            <a:ext cx="18765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настроение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живёт во времени, где каждое сообщение с фронта может изменить день. Тревога не исчезает, но герой учится выдерживать её спокойно, без резких движений.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вестей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держится на напряжённой паузе: новости ещё не пришли, и неизвестность ощущается почти физически. В этом ожидании время тянется медленно и тяжело.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связывает настоящее с прошлым и с людьми, которые где-то далеко. Она помогает не потерять ориентир, когда вокруг слишком много потерь и тишины.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появляется как слабый, но устойчивый свет. Она не отменяет серьёзности, зато позволяет не сдаваться и замечать признаки жизни даже в трудный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шагов от страха к более устойчивому душевному состоянию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военном городе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военном городе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апрель связан с обновлением: появляется больше света, становится теплее, заметнее движение воды и пробуждение деревьев. Город словно снова начинает «дышать» — даже среди войны.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это обновление не превращается в беззаботную радость. Рядом остаются утраты, а весенний образ звучит как напоминание: жизнь продолжается не вопреки беде, а через неё.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чтения тревожность не исчезает, но герой становится собраннее: память и ожидание постепенно складываются в более устойчивое чувство.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рост надежды без «снятия» боли: весенний свет приходит осторожно, поэтому серьёзность сохраняется до финала.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динамики по смыслу стихотворения, без привязки к точным числам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стихотворении держит внимание: весна рядом с войной, свет рядом с тревогой, жизнь рядом с потерей. Именно столкновение «двух правд» делает переживание особенно живым.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деталь работает как точный сигнал времени: тишина, пауза, воспоминание, ожидание. Эти небольшие элементы помогают почувствовать не лозунг, а внутреннее состояние человека.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спокойное течение образов создают ощущение возвращения мыслей к одному и тому же: к близким, к новостям, к опасению. Так напряжение не исчезает, а постепенно становится собраннее.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не требует громких слов. Язык простой и точный, поэтому чувства звучат убедительно: читатель верит переживанию, а не театральному эффекту.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67091"/>
            <a:ext cx="5163300" cy="20880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ключевые пары образов: каждая раскрывает одновременно смысл и художественный эффект. Вместе они объясняют главную мысль стихотворения о «хрупкой» надежде среди боли.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контрасты в тексте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не спорят, а дополняют друг друга: весна дает опору, война задает цену этой опоре. Благодаря этому надежда растет осторожно и остается честной.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по тексту стихотворения М. Петровых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1942 года в тексте — не просто дата. Это момент, который помогает понять, как война меняет темп жизни: ожидание, слухи, паузы и каждодневная тревога становятся частью судьбы.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память в стихотворении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здесь ощущается через внутренний ритм героя: он прислушивается, вспоминает, снова возвращается к надежде. Так месяц превращается в знак эпохи и одновременно в личную точку опоры.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связывает прошлое семьи, страны и культуры. Поэтому стихотворение звучит как свидетельство: короткие строки передают опыт трудного времени и сохраняют живую человеческую связь.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строках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строках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держится на простых словах, точных наблюдениях и спокойной интонации. Важны паузы: они будто дают место чувствам, чтобы читатель услышал тревогу и надежду одновременно.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предметные образы делают переживание конкретным. Текст легко сопоставить с визуальными деталями — фронтовым письмом, тетрадным листом, весенним небом или военной фотографией — без лишних объяснений.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понимания стихотворения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восприятия: от даты к внутренней стойкости человека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эмоциональную нагрузку несут война и ожидание: через них ощущается напряжение, которое не даёт расслабиться. Остальные темы работают как «поддерживающий фон».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звучат сильнее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стихотворение не сводится к боли. Весна, память и надежда присутствуют постоянно, и именно поэтому текст звучит как рассказ о выживании души.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тем по смысловым центрам стихотворения (без привязки к точным количественным подсчётам)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как человек сохраняет достоинство в трудное время: он не «отключает» тревогу, но учится жить дальше с внутренней собранностью и вниманием к миру.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близки чувства, которые узнаются в повседневности: тревога, ожидание, желание верить и желание жить спокойно. Поэтому стихотворение работает как разговор о внутренней опоре.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 о ценности близких и памяти: когда новости приходят медленно, именно воспоминания поддерживают связь с теми, кто дорог. Это укрепляет надежду даже без уверенности.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сегодня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перекликается с другими произведениями о Великой Отечественной войне, где важны честность взгляда и сочувствие к человеку. В центре оказывается не громкость, а личный опыт переживания.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военной литературы характерны правдивость и внимание к человеческим эмоциям. Авторы часто отказываются от торжественных формул, чтобы передать состояние — сомнение, страх и надежду.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Марии Петровых эти черты особенно заметны в сдержанной лирике. Контраст весны и войны позволяет говорить о тяжести без «плакатности» и делает текст более доверительным.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литературой о войне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470" y="1221275"/>
            <a:ext cx="425906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факты времени и художественные решения складываются в общий смысл. В таблице сведены основные пары для анализа: фон, настроение, образы и средства.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сравнить при анализе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рождается из сочетания: даже в трудное время человек ищет опору в памяти и надежде, а весна становится знаком того, что жизнь продолжается внутри.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элементов по тексту стихотворения и его художественным приёмам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стихотворение о памяти, весне и стойкости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«Апрель 1942 года» соединяет личное чувство, весенний образ и военную реальность. В стихотворении человек сохраняет связь с близкими, замечает признаки жизни и бережно ищет внутреннюю опору.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2026-05-15T03:39:57Z</dcterms:created>
  <dcterms:modified xsi:type="dcterms:W3CDTF">2026-05-15T03:39:57Z</dcterms:modified>
</cp:coreProperties>
</file>