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 карта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 карта помогают читать пространство вокруг нас.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план и карта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 карта — это географические изображения местности. План показывает маленький участок крупно и почти без искажений, а карта охватывает большие территории и требует масштаба, легенды и ориентации.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66417"/>
            <a:ext cx="309900" cy="275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1004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16806" y="1155650"/>
            <a:ext cx="259875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87719" y="1180190"/>
            <a:ext cx="309900" cy="247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план и карта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здания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класса помогает быстро найти свой кабинет, дверь, выход и нужный угол помещения. Он удобен, когда важно понять расположение объектов в небольшом пространстве.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навыки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плана и карты развивает внимательность, умение сравнивать, оценивать расстояния и замечать ориентиры. Эти навыки пригодятся и в школе, и за её пределами.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 карта экономят время в повседневных ситуациях: на перемене, во дворе, на прогулке и в поездке. Они уменьшают риск заблудиться и позволяют действовать увереннее.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городу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города подсказывает дорогу до музея, остановки или парка. Она помогает заранее выбрать маршрут и не терять время на поиски нужного места.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 карта: главное отличие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03000" y="1401525"/>
            <a:ext cx="3283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территория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создают для небольшого участка, где важны точные детали: комнаты, двора, школьной территории или ближайшего парка. На нём проще увидеть расположение объектов без лишнего обобщения.
</a:t>
            </a:r>
            <a:endParaRPr lang="en-US" sz="1196" dirty="0"/>
          </a:p>
        </p:txBody>
      </p:sp>
      <p:sp>
        <p:nvSpPr>
          <p:cNvPr id="10" name="Text 3"/>
          <p:cNvSpPr txBox="1"/>
          <p:nvPr/>
        </p:nvSpPr>
        <p:spPr>
          <a:xfrm>
            <a:off x="703000" y="2636725"/>
            <a:ext cx="3283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территория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нужна для больших пространств: района, страны или всего мира. Чтобы поместить такую территорию на лист, изображение приходится сильнее уменьшать и обобщать.
</a:t>
            </a:r>
            <a:endParaRPr lang="en-US" sz="1328" dirty="0"/>
          </a:p>
        </p:txBody>
      </p:sp>
      <p:sp>
        <p:nvSpPr>
          <p:cNvPr id="11" name="Text 4"/>
          <p:cNvSpPr txBox="1"/>
          <p:nvPr/>
        </p:nvSpPr>
        <p:spPr>
          <a:xfrm>
            <a:off x="703000" y="3871925"/>
            <a:ext cx="3283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точности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участок, тем ближе изображение к реальности по форме и расстояниям. Поэтому план используют там, где важна точность, а карту — там, где нужен общий обзор.
</a:t>
            </a:r>
            <a:endParaRPr lang="en-US" sz="131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возникают искажения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45100" y="1125775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поверхность не плоская, а лист бумаги — плоский. Когда её переносят на карту, невозможно сохранить без изменений все формы, размеры и расстояния.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00" y="2385148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участка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территория, тем сложнее изобразить её точно. На маленьком участке различия почти незаметны, но на больших пространствах искажения становятся значительно заметнее.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5100" y="3644524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карту нужно читать внимательно: учитывать масштаб, смотреть на условные знаки и не ожидать идеального совпадения с реальной местностью.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848908"/>
            <a:ext cx="3887700" cy="12406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Масштаб: запись и смысл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показывает, во сколько раз местность уменьшена на плане или карте. По нему можно быстро перевести длину на бумаге в реальное расстояние.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знаменатель, тем сильнее уменьшение и тем крупнее территория на одном листе.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6500" y="1267928"/>
            <a:ext cx="6778200" cy="216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сантиметров в реальные расстояния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ошибаться в расчётах, удобно сначала переводить сантиметры в метры, а затем, если нужно, в километры. Так проще проверять расстояния на карте.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масштаб позволяет быстро считать расстояния для разных отрезков без сложных действий.
</a:t>
            </a:r>
            <a:endParaRPr lang="en-US" sz="1083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66417"/>
            <a:ext cx="309900" cy="275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0094" y="3032075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15744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15744" y="3032075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Легенда: как читать условные знаки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Пояснение 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показывает, что обозначает каждый знак на плане или карте. Без неё линии, точки и цветные пятна невозможно правильно связать с реальными объектами.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8365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делают изображение компактным и понятным. Один значок заменяет длинное описание и позволяет сразу увидеть главное без лишних слов.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30930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Нужный объект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легенде легко узнать дорогу, реку, лес, мост, остановку или здание. Она помогает читать карту так же уверенно, как текст с расшифровкой символов.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30930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карта кажется непонятной, сначала нужно посмотреть легенду. Это первый шаг, который помогает избежать ошибок и правильно понять весь рисунок местности.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школы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плане школы вход, лестницу и класс отмечают простыми знаками, чтобы сразу было понятно, где начинается путь. Один взгляд на схему помогает выбрать нужное направление и не тратить время на поиски.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реки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дороги обычно изображают линиями, а реки — синими. Так легко увидеть, как проходит маршрут и какие природные объекты встречаются по пути. Заливка помогает заметить леса и большие территории.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склоны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передают горизонталями: чем ближе линии друг к другу, тем круче склон. По такому рисунку можно понять, где местность ровная, а где подъём или спуск.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условных знаков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стороны горизонта помогают быстро определить направление движения.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ориентации на карте важно помнить направление сторон горизонта.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и азимут: от севера к направлению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отсчитывают от севера по часовой стрелке: это основа чтения карты и определения маршрута.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848908"/>
            <a:ext cx="3887700" cy="12406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Координаты: базовая идея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сетка помогает точно указать место на плане и карте: сначала находят линию, затем нужную клетку или пару чисел.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плане и карте координаты работают по одному принципу: они сокращают поиск до одной конкретной точки.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порядке сразу даёт неверный результат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показывает, что при чтении координат важен порядок: одна перепутанная клетка меняет ответ и уводит в другую точку.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работы с координатной сеткой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1431" y="1394275"/>
            <a:ext cx="2363788" cy="23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измерять расстояния на карте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960550" y="1401525"/>
            <a:ext cx="4735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линия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измеряют прямой участок линейкой: прикладывают её к отрезку между точками и записывают длину на карте без лишних округлений.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960550" y="2636725"/>
            <a:ext cx="4735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Извилистый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маршрут извилистый, используют нитку или делят путь на несколько отрезков. Так измерение получается ближе к реальному ходу дороги.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0550" y="3871925"/>
            <a:ext cx="4735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по масштабу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измерения длину переводят по масштабу в метры или километры. Этот шаг обязателен, иначе карта покажет только расстояние на бумаге.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6500" y="1267928"/>
            <a:ext cx="6778200" cy="216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расчёта расстояния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1:25 000 означает, что 1 см на карте соответствует 250 м на местности.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отрезок на карте может означать заметное расстояние на местности; при извилистой дороге путь становится ещё длиннее.
</a:t>
            </a:r>
            <a:endParaRPr lang="en-US" sz="1161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масштабу 1:25 000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80190"/>
            <a:ext cx="309900" cy="247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1004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91794" y="1166417"/>
            <a:ext cx="309900" cy="2754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12731" y="1155650"/>
            <a:ext cx="259875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именно план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объекты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маленькой территории важна точность: видно, где расположен вход, дорожка или отдельное здание. Такой план удобно читать без лишних деталей.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деталей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территория небольшая, план передаёт её яснее, чем карта: на нём можно указать больше деталей и не перегрузить изображение.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без лишнего поиска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разобраться в пространстве возле дома или в парке, где нужно быстро понять, как пройти к нужному месту.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двора или площадки важно показать то, что легко узнать на местности: лавочки, деревья, тропинки, площадки и границы участка.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собрать информацию для плана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строят по последовательным шагам: от измерения местности до проверки готового рисунка.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замера к готовому плану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 пропустить важные детали и получить понятный план.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чтении карты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03000" y="1123100"/>
            <a:ext cx="28125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перепутать масштаб, длина маршрута на бумаге не совпадёт с реальным расстоянием. Даже точный чертёж тогда даёт неверный ответ.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703000" y="2485925"/>
            <a:ext cx="28125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прочитана легенда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легенды значки и линии трудно понять: дорога может оказаться тропой, а река — границей. Сначала всегда читают обозначения.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03000" y="3848750"/>
            <a:ext cx="28125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ориентации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карта повернута, но север не найден, легко ошибиться с направлением. Сначала ориентируют лист, затем ищут путь.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054075" y="1123100"/>
            <a:ext cx="28125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перевода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по карте без перевода в реальные единицы оставляет ответ на бумаге. В задаче нужны метры или километры.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054075" y="2485925"/>
            <a:ext cx="28125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Перепутан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координат важен порядок. Если перепутать строки, столбцы или число и букву, точка окажется совсем в другом месте.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становится понятной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 карта помогают быстро находить путь, сравнивать расстояния и понимать, как устроена местность. Если помнить масштаб, легенду, стороны горизонта и координаты, читать карту становится гораздо проще.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2026-07-26T15:40:24Z</dcterms:created>
  <dcterms:modified xsi:type="dcterms:W3CDTF">2026-07-26T15:40:24Z</dcterms:modified>
</cp:coreProperties>
</file>