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плоскости и масштаб: связь геометрии и алгебры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меняет размер, но сохраняет форму.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гомотетия важна в 8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пропорции, координаты, подобные треугольники и масштаб. Она показывает, как из формул и чисел на плоскости получается наглядное преобразование фигур и расстояний.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гомотетии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называется центром гомотетии. Именно относительно неё задаётся положение каждой точки образа, поэтому все построения начинаются с поиска и отметки этого центра.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преобразования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k&gt;0 точка образа находится на том же луче, что и исходная. При k&lt;0 она оказывается по другую сторону от центра, как бы отражаясь через него.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OA′ равно |k|·OA, где k — коэффициент гомотетии. Модуль определяет, во сколько раз меняется размер, а знак задаёт направление переноса относительно центра.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коэффициент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 переходит в точку A′, лежащую на прямой OA. Это означает, что образ не уходит в произвольное место, а связан с исходной точкой одним направлением.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образа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гомотетия на рисунке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центр O и исходную фигуру. Затем рассматривают каждую вершину отдельно, чтобы понять, куда она перейдёт после преобразования и как изменится весь контур.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центр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k=2 все расстояния от центра удваиваются, при k=1 фигура остаётся без изменений, а при k=½ расстояния уменьшаются вдвое.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коэффициент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центр и каждую вершину проводят прямые. Так становится видно, что соответствующие точки исходной фигуры и её образа всегда лежат на одной линии с центром.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лучи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сопоставлять исходную и полученную фигуру по размерам и расположению. Это помогает быстро увидеть, как один и тот же контур можно увеличить или уменьшить.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фигуры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свойства фигуры остаются прежними, а какие зависят от коэффициента преобразования.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сохраняет форму, но меняет размеры. Линейные величины зависят от |k|, а площадь — от квадрата коэффициента, поэтому она изменяется заметно быстрее.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плоскости из школьного курса геометрии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 что изменяется при гомотетии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коэффициента гомотетии в школьной геометрии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определяет масштаб изменения фигуры: он отвечает за увеличение или уменьшение расстояний, а знак — за сторону, на которой окажется образ.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во сколько раз меняется расстояние до центра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|k|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точки-образа по центру O и коэффициенту k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точки при гомотетии
</a:t>
            </a:r>
            <a:endParaRPr lang="en-US" sz="3292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величины ведут себя одинаково, а площадь реагирует сильнее, потому что зависит сразу от двух измерений фигуры.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коэффициент, тем быстрее растёт площадь по сравнению с длиной и периметром.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размеры при разных коэффициентах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изменения линейных величин и площади при гомотетии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и подобие фигур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фигуры подобны, одну из них можно получить из другой с помощью гомотетии. Это особенно удобно при работе с треугольниками и многоугольниками.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гомотетии фигура становится подобной исходной. Это означает, что её общий вид сохраняется, хотя размеры могут заметно увеличиться или уменьшиться.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 у подобных фигур равны, а стороны пропорциональны. Поэтому можно сравнивать не только сам рисунок, но и отношения длин его элементов.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 пропорции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 координатной плоскости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гомотетии находится в начале координат, каждая координата точки умножается на коэффициент. Правило выглядит очень просто: (x, y) → (kx, ky). На координатной сетке сразу видно, как точка удаляется от начала или приближается к нему, сохраняя направление луча.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 совпадает с началом координат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A(2; 1) при k=2 переходит в A′(4; 2), потому что обе координаты удваиваются. Если взять k=½, получится A′(1; 0,5): точка окажется ближе к началу координат, но останется на той же прямой.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 на примере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k=-1 точка переходит в противоположную относительно начала координат: меняются знаки обеих координат. Это удобно видеть на нескольких точках сразу, потому что рисунок на плоскости как бы разворачивается через центр и сохраняет пропорции.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 на плоскости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координатных образов точек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центра в начале координат координаты точек меняются по правилу умножения на коэффициент гомотетии. В таблице показаны случаи k=2 и k=-1.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k=2 все координаты удваиваются, а при k=-1 меняются знаки обеих координат. Отрицательный коэффициент одновременно меняет размер и направление образа.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гомотетии с центром в начале координат: (x, y) → (kx, ky).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00" y="20879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 отрицательным коэффициентом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коэффициенте точка-образ оказывается на той же прямой, но по другую сторону от центра. Расстояние при этом умножается на модуль k.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 другую сторону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не вращается в обычном смысле, но визуально «переворачивается» относительно центра. Сохраняются углы и пропорции, меняется только расположение.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без поворота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координатах случай k=-1 особенно заметен: каждая координата меняет знак. При других отрицательных значениях сохраняется тот же принцип, но длина меняется по модулю коэффициента.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признак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равенство углов и пропорциональность сторон приводят к гомотетии.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подобия треугольников к гомотетии
</a:t>
            </a:r>
            <a:endParaRPr lang="en-US" sz="338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сравниваются линейный и квадратичный законы изменения. Даже при небольшом увеличении коэффициента площадь растёт заметно быстрее периметра.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зависит от |k|, а площадь — от k². Поэтому при увеличении фигуры разница между этими величинами быстро возрастает.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периметра и площади при разных k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гомотетии: периметр меняется в |k| раз, площадь — в k² раз.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гомотетия в жизни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печати фотографий и увеличении изображения на экране форма сохраняется, а размер меняется. Именно поэтому одинаковый снимок можно увидеть в разных форматах.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экран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одна и та же территория изображается в уменьшенном виде. Масштаб показывает, во сколько раз расстояния на чертеже отличаются от реальных, как при гомотетии.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зданий помогают заранее увидеть форму и пропорции будущего объекта. Если изменить масштаб, сохраняется общий вид, но все размеры становятся меньше или больше.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макеты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технических чертежах детали изображают с точными пропорциями. Это удобно, когда нужно показать объект крупнее или компактнее, не нарушая его формы и соотношений.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гомотетию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центр гомотетии и коэффициент преобразования. От них зависит, где окажется образ точки и насколько изменится расстояние до центра.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центр и k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совпадает с началом координат, применяйте формулу (x, y) → (kx, ky). Так задача решается быстро и без лишних построений.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координаты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сравните соответствующие отрезки, углы и параллельные стороны. Это помогает убедиться, что фигура действительно получена гомотетией.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соотношения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выясните знак коэффициента. При k&gt;0 образ лежит на том же луче, а при k&lt;0 — на противоположной стороне от центра.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направление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сами размеры, а характер их изменения. Для образа условно взят коэффициент k=2, чтобы хорошо увидеть разницу между линейными и квадратными изменениями.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фигуры сохраняется, а изменяются только размеры. Углы и число сторон остаются прежними, тогда как длины, периметр и площадь растут по разным законам.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исходной фигуры и её образа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гомотетии: сохранение формы, масштабирование длин и площадей.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k и длину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гомотетии — это не сама длина отрезка, а число, показывающее, во сколько раз меняются расстояния от центра до точек фигуры.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знак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k образ не просто увеличивается или уменьшается, а переходит на другую сторону от центра. Из-за этого легко ошибиться в построении.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 площадь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 меняется в k раз. Правильное правило — k², поэтому при увеличении фигуры площадь растёт намного быстрее, чем длины сторон.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переносом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отличается от обычного переноса тем, что положение всех точек связано с центром. Именно он задаёт направление и расстояние до 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основные признаки преобразования в одной таблице: центр, коэффициент, направление, сохранение углов и формулы для длин, периметра и площади.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форма сохраняется, а размеры меняются по коэффициенту. Для квадрата со стороной 2 см при k=3 получаем сторону 6 см, периметр 24 см и площадь 36 см².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и пример: квадрат 2 см при k=3.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свойствам гомотетии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показывает, как геометрическая фигура может сохранять свой вид, но становиться больше или меньше. Центр, коэффициент и его знак помогают точно описать это преобразование.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форма остаётся, размер меняется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2026-05-29T11:07:58Z</dcterms:created>
  <dcterms:modified xsi:type="dcterms:W3CDTF">2026-05-29T11:07:58Z</dcterms:modified>
</cp:coreProperties>
</file>