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неравенства в алгебре 11 класса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алгебры для неизвестных, ограничений и решений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уравнения и неравенства в старшей школе
</a:t>
            </a:r>
            <a:endParaRPr lang="en-US" sz="2351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превращают жизненные ситуации в точные математические модели, помогают анализировать условия задачи и проверять ответ. В 11 классе особенно важны дробные, иррациональные, показательные и логарифмические формы, которые часто встречаются в сложных заданиях.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темы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1119600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 — это равенство с неизвестной переменной, которое становится верным только при определённых значениях. Оно позволяет формально выразить условие задачи и найти точное значение искомой величины.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0350" y="1865607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Корнем называют такое значение переменной, при котором уравнение обращается в истинное равенство. Один и тот же вид уравнения может иметь один, несколько или вовсе не иметь корней.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80350" y="2611614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сравнивает выражения с помощью знаков &gt;, &lt;, ≥ или ≤. Его решение — это число или множество чисел, которые делают условие верным, а не одно единственное значение.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80350" y="3357621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 задаёт, при каких значениях переменной выражение имеет смысл. Именно ОДЗ помогает избежать ошибок при работе с дробями, корнями, логарифмами и другими выражениями.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80350" y="4103625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Ответом на задачу может быть не только число, но и интервал, луч, объединение промежутков или пустое множество. Форма ответа зависит от типа выражения и характера условия.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тип задания определяет не только способ решения, но и форму ответа.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11 класса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записи задач и виды ответов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структура выражения, тем важнее учитывать форму записи и заранее ожидать подходящий вид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как модель решений
</a:t>
            </a:r>
            <a:endParaRPr lang="en-US" sz="2723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включена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Закрашенная точка на числовой прямой показывает, что крайнее значение входит в ответ. Такой знак используют при нестрогих неравенствах, где допустима граница множества решений.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не включена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точка обозначает, что предельное значение не входит в ответ. Это соответствует строгим неравенствам, где требуется соблюдать условие без равенства.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Лучи, промежутки и объединения промежутков позволяют сразу увидеть структуру решения. Такой способ особенно удобен при системах неравенств и при анализе рациональных выражений.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 уравнения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 перейти от исходной записи к проверенному ответу.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уравнения и их свойства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записывается как ax+b=0 при a≠0. Его структура проста, поэтому решение обычно находится быстро и сводится к последовательным равносильным преобразованиям без лишних действий.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при переменной ненулевой, уравнение имеет один корень x=-b/a. Это делает линейные уравнения удобным инструментом для первых шагов в алгебраическом моделировании.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a=0 и b=0 получается тождество, верное при любых значениях переменной. Если a=0 и b≠0, равенство невозможно, поэтому решений нет.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уравнения часто описывают движение, покупки, скидки, заработок и проценты. В таких задачах неизвестное обычно обозначает цену, время, количество или величину изменения.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 школьному курсу алгебры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уравнений и количество решений
</a:t>
            </a:r>
            <a:endParaRPr lang="en-US" sz="266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уравнений требуют разных проверок: для одних важен дискриминант, для других — ОДЗ и свойства функций.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уравнения определяет не только метод, но и необходимость дополнительной проверки, особенно при дробях, корнях, показателях и логарифмах.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и дискриминант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91850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имеет вид ax²+bx+c=0, где a≠0. Именно старший коэффициент определяет, что уравнение действительно является квадратным, а не линейным.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4192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дискриминанта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вычисляют по формуле D=b²-4ac. Он показывает число действительных корней: при положительном значении их два, при нуле — один, при отрицательном — нет.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7245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корней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D≥0, корни находят по стандартной формуле через коэффициенты. Этот способ универсален и подходит для большинства квадратных уравнений, когда разложение на множители неудобно.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12747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способы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выгоднее разложить трёхчлен на множители или выделить полный квадрат. Выбор зависит от чисел в уравнении и от того, какой путь приводит к более короткому решению.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53015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корней полезно подставить их в исходное уравнение. Это помогает убедиться, что вычисления выполнены без ошибок и ни одно решение не потеряно.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интерпретация уравнений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Парабола, которая показывает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уравнение записывают как y=f(x), его корни становятся точками пересечения графика с осью Ox. Для квадратной функции это особенно наглядно: парабола может пересекать ось в двух точках, касаться её в одной точке или не пересекать вовсе. График позволяет сразу увидеть число действительных корней и проверить вычисления.
</a:t>
            </a:r>
            <a:endParaRPr lang="en-US" sz="1525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как способ увидеть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подход полезен не только для проверки, но и для понимания структуры задачи. Если график расположен выше или ниже оси, можно быстро оценить, есть ли решения, а также как они расположены относительно нуля. В 11 классе это помогает связать алгебраическую запись с поведением функции и её графиком.
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рискованных преобразования требуют обязательной проверки результата.
</a:t>
            </a:r>
            <a:endParaRPr lang="en-US" sz="1779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в квадрат, умножение на выражение с переменной и освобождение от знаменателя могут добавить посторонние корни, поэтому каждый найденный ответ нужно сверять с ОДЗ.
</a:t>
            </a:r>
            <a:endParaRPr lang="en-US" sz="1366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11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неравенства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стандартных правилах преобразования неравенств и анализе знаков на числовой прямой.
</a:t>
            </a:r>
            <a:endParaRPr lang="en-US" sz="9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решения неравенств по школьному курсу алгебры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знак при решении неравенств
</a:t>
            </a:r>
            <a:endParaRPr lang="en-US" sz="240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структура выражения, тем больше опорных точек нужно учитывать: один порог для линейного случая, две критические точки для дробного и два корня для квадратного.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ключевых ориентиров определяет способ исследования знака и выбор промежутков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показывает, как тип записи отражает включение границ и помогает точно оформить ответ к неравенству.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математическая запись промежутков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промежутков и множеств решений
</a:t>
            </a:r>
            <a:endParaRPr lang="en-US" sz="2491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скобок сразу показывает, входят ли концы множества в решение и как читать ответ без двусмысленности.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и системные ограничения
</a:t>
            </a:r>
            <a:endParaRPr lang="en-US" sz="2198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объединяет несколько условий, и верным считается только то значение, которое удовлетворяет каждому уравнению одновременно; именно поэтому ответ часто получается более узким, чем при рассмотрении отдельных выражений.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поиска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линейных систем удобно применять подстановку или сложение, а графический способ помогает увидеть число пересечений и быстро проверить, существует ли единственная точка решения или их несколько.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неравенств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систем неравенств нужно брать пересечение множеств решений, а не их объединение; это правило особенно важно, когда каждый промежуток по отдельности кажется допустимым, но вместе они сокращают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на выражение с переменной часть решений может исчезнуть, если заранее не учесть, где это выражение обращается в ноль. Проверка по ОДЗ предотвращает такую потерю.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возведения в квадрат появляются значения, которые не удовлетворяют исходному уравнению. Поэтому каждое найденное решение нужно обязательно подставить обратно и сравнить с первоначальным условием.
</a:t>
            </a:r>
            <a:endParaRPr lang="en-US" sz="1318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неравенства на отрицательное число знак должен меняться на противоположный. Ошибка в этом месте полностью искажает ответ, даже если остальные преобразования выполнены верно.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дроби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Неточная запись концов промежутка, забытый ноль в знаменателе и пропуск области допустимых значений часто ведут к неправильному ответу. Аккуратная работа с записью здесь особенно важна.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прикладных задач школьной алгебры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уравнений и неравенств в реальных задачах
</a:t>
            </a:r>
            <a:endParaRPr lang="en-US" sz="181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прикладных задачах уравнение обычно даёт точное значение, а неравенство помогает задать ограничение по времени, бюджету или допустимому уровню величины.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сферы используют одну и ту же алгебру, но по-разному: для точного расчёта и для задания допустимых границ.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01753"/>
            <a:ext cx="792600" cy="70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решения в зависимости от типа задачи
</a:t>
            </a:r>
            <a:endParaRPr lang="en-US" sz="2026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линейное, достаточно привести подобные слагаемые и изолировать неизвестное. Такой путь самый короткий и обычно даёт ответ без дополнительных преобразований.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наличии дробей сначала определяют область допустимых значений и только потом преобразуют выражение. Это снижает риск ошибочно умножить на запрещённый ноль.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трёхчлен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квадратного уравнения удобны дискриминант и разложение на множители. Выбор зависит от коэффициентов: иногда формула корней быстрее, а иногда удаётся сразу увидеть множители.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Модуль, степени,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модулей, степеней и корней полезны интервальный анализ и графическая интерпретация. Они помогают увидеть, где выражение меняет поведение и какие значения действительно подходят.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быстро выбрать корректную форму записи результата в зависимости от типа задачи и множества решений.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математической записи ответов в алгебре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формам ответа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ответа должна соответствовать типу задачи: число, промежуток, пара или пустое множество. Неверная запись считается ошибкой даже при верных вычислениях.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об уравнениях и неравенствах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неравенства превращают текстовые условия в точную алгебраическую модель. Их решение требует аккуратных преобразований, проверки ОДЗ, анализа структуры выражения и грамотной записи ответа.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2026-05-30T06:07:38Z</dcterms:created>
  <dcterms:modified xsi:type="dcterms:W3CDTF">2026-05-30T06:07:38Z</dcterms:modified>
</cp:coreProperties>
</file>