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разнообразие экосистем: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взаимосвязь живых организмов и окружающей среды, основа жизни на Земле.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регулируют климат, поддерживают разнообразие видов и создают условия для жизни. Их разрушение приводит к серьезным экологическим проблемам, влияющим на всё человечество.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экосистем в природе и жизни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взаимодействуют растения, животные и микроорганизмы, создавая сложные сообщества. Их взаимодействие обеспечивает обмен веществ и энергии.
</a:t>
            </a:r>
            <a:endParaRPr lang="en-US" sz="1266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среда в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вода и воздух — ключевые компоненты, поддерживающие жизнь. Они влияют на условия обитания и обеспечивают ресурсы для живых организмов.
</a:t>
            </a:r>
            <a:endParaRPr lang="en-US" sz="123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экосистем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озера, болота и поля — разные типы экосистем с уникальным составом видов и условиями обитания, объединённые постоянным обменом веществ.
</a:t>
            </a:r>
            <a:endParaRPr lang="en-US" sz="129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экосистема: составляющие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образовались без участия человека и существуют самостоятельно, включая леса, пустыни и океаны.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созданы человеком или сильно изменены, такие как сельскохозяйственные поля и городские парки.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системы способны к саморегуляции благодаря сбалансированным процессам внутри.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требуют постоянного ухода и контроля для поддержания устойчивости и функциональности.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экосистем: природные и искусственные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– крупнейшая лесная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покрывает огромную часть России и характеризуется хвойными деревьями, суровым климатом и разнообразием животных видов, играя важную роль в климате.
</a:t>
            </a:r>
            <a:endParaRPr lang="en-US" sz="1189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области с травянистыми растениями и тундра северных регионов с мхами и лишайниками представляют строго разные биомы с уникальной флорой и фауной.
</a:t>
            </a:r>
            <a:endParaRPr lang="en-US" sz="1204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экосистемы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крупные озёра, как Байкал, предоставляют местообитания для многих редких видов и участвуют в водном цикле региона.
</a:t>
            </a:r>
            <a:endParaRPr lang="en-US" sz="134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России: разнообразие природных зон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33348"/>
            <a:ext cx="3848986" cy="20815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характеристики, примеры и ключевые организмы двух типов экосистем представлены для наглядного сравнения.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наземные экосистемы существенно различаются по среде и адаптациям организмов, что обеспечивает разнообразие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водных и наземных экосистем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виды, гены и экосистемы, формируя сложные и устойчивые природные сообщества.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обеспечивает адаптацию систем к изменениям и снижает вероятность вымирания отдельных видов.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экосистем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занимают большую часть планеты, оказывая значительное влияние на климат и биоразнообразие.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экосистемы меньше по площади, но играют важную роль в поддержании жизни и экологии суши.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различных экосистем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органические вещества из неорганики, обеспечивая первичный источник энергии для системы.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различные животные, питающиеся растениями или другими животными, поддерживают пищевые связи внутри сообщества.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органику, возвращая минералы в окружающую среду и замыкая круговорот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экосистем: уровни организации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экологическая наука о пищевых цепях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экосистеме через трофические цепи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представляет собой упорядоченную передачу энергии и веществ от одного организма к другому в линейной последовательности, охватывая несколько уровней питания.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объединяют множество связанных между собой пищевых цепей, где один вид может одновременно играть роль в нескольких цепях, повышая устойчивость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Взаимосвязанные цепи питания позволяют экосистеме адаптироваться к изменениям и сохранять стабильность, перераспределяя энергию и вещества по разным путям.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пищевых цепей и сетей помогает оценить влияние потерь или увеличения численности видов на общее состояние экосистемы.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и сети питания: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трава служит основным пищевым ресуром для зайца, который является травоядным животным. Таким образом, заяц напрямую зависит от доступности зеленой массы.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как хищник, питается зайцами и регулирует их численность, а бактерии разлагают мертвые организмы, возвращая вещества в почву и завершая круговорот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пищевой цепи лесной экосистемы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экосистему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оказывает прямое влияние на жизненные процессы организмов, определяя выживаемость и активность видов в различных экосистемах.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освещённость регулируют рост растений и поведенческие особенности животных, формируя условия для их обитания и размножения.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и доступность воды влияют на распределение видов и структурные характеристики экосистемы, обеспечивая необходимые ресурсы для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695" y="2728778"/>
            <a:ext cx="4472611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адаптивные признаки разных животных и растений, которые обеспечивают их выживание в специфических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видов отражают тесную связь между организмами и особенностями их среды обитания, обеспечивая их выживание и успешное воспроизводство.
</a:t>
            </a:r>
            <a:endParaRPr lang="en-US" sz="133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видов к условиям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снижает площадь естественной среды обитания, что ведёт к сокращению численности многих видов и нарушению биоразнообразия.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 промышленными отходами ухудшает качество среды, влияет на здоровье животных и растений, вызывая дестабилизацию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 и мелиоративные работы изменяют природные ландшафты, приводя к разрушению экосистемных связей и снижению их устойчивости.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целинных земель уменьшает площадь естественных экосистем и способствует эрозии почв, что негативно сказывается на восстановлении биологических сообществ.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экосистемы: воздействие и угрозы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функционирует свыше 100 заповедников и национальных парков, которые сохраняют уникальные природные комплексы и редкие виды животных и растений.
</a:t>
            </a:r>
            <a:endParaRPr lang="en-US" sz="1577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Арктический заповедник — крупнейшая охраняемая территория, обеспечивающая защиту арктических экосистем и сохранение биологического разнообразия региона.
</a:t>
            </a:r>
            <a:endParaRPr lang="en-US" sz="1484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играют ключевую роль в очищении воздуха и воды, снижая загрязнение и улучшая качество окружающей среды для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 насекомыми способствует производству продуктов питания, поддерживая сельское хозяйство и продовольственную безопасность.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регуляция и рекреационные возможности экосистем улучшают здоровье и качество жизни людей, обеспечивая экологический баланс.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услуги: польза для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снижения численности видов, наблюдается увеличение угроз для экосистем вследствие урбанизации и изменения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указывает на острую необходимость охраны природных местообитаний и реализации экологических программ для стабилизации биоразнообразия.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группа по биоразнообразию,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биоразнообразия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 помогает предотвратить их истощение и сохранить экосистемы в долгосрочной перспективе.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раздельного сбора и переработки отходов снижает загрязнение и поддерживает чистоту окружающей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экологических инициативах и просвещение общества способствует формированию экологически ответственного поведения.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природоохранного законодательства и поддержка природоохранных проектов необходимы для эффективной защиты природы.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по сохранению экосистем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наше наследие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экосистемы — общий долг каждого. Только совместными усилиями и уважением к природе мы обеспечим её богатство и устойчивость для будущих поколений.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2026-05-08T03:33:42Z</dcterms:created>
  <dcterms:modified xsi:type="dcterms:W3CDTF">2026-05-08T03:33:42Z</dcterms:modified>
</cp:coreProperties>
</file>