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городам и странам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мир через города, страны и их удивительные истории.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знакомит нас с природой, людьми и культурой. На карте мира больше 190 стран, и у каждой есть своё имя, столица, язык и особые символы. Города тоже разные: старые, современные, шумные и тихие, но каждый по-своему интересен и красив.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открывает путешествие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часть Земли со своими границами и названием. По границам видно, где заканчивается одна страна и начинается другая. Так удобнее изучать карту мира.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обычно есть столица — главный город, где находятся важные учреждения. Именно столица часто первой появляется на карте и в учебнике.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узнают по флагу и гербу. Эти символы показывают её особенности и помогают отличать одну страну от другой на праздниках, документах и соревнованиях.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Москва, Франция — Париж, Япония — Токио. Такие примеры помогают быстро запомнить, что у каждой страны есть свой главный город.
</a:t>
            </a:r>
            <a:endParaRPr lang="en-US" sz="1183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страны часто раскрашены разными цветами. Это делает карту яркой и помогает легко увидеть, где находится каждая страна, даже если их очень много.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место, где много жизни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похож на большой живой мир: в нём есть улицы, дома, дороги, площади и парки. По этим местам люди каждый день идут на учёбу, работу и прогулку.
</a:t>
            </a:r>
            <a:endParaRPr lang="en-US" sz="1252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набережные и скверы помогают отдохнуть от шума. Там можно покормить уток, посидеть на скамейке и посмотреть, как город живёт в своём ритме.
</a:t>
            </a:r>
            <a:endParaRPr lang="en-US" sz="1231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всегда что-то происходит. По улицам едут автобусы, трамваи, машины и велосипеды, а пешеходы спешат по делам или спокойно гуляют с семьёй.
</a:t>
            </a:r>
            <a:endParaRPr lang="en-US" sz="123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здания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можно увидеть старинный дом с башенкой и новый магазин рядом. Такое соседство делает город похожим на книгу, где каждая улица рассказывает свою историю.
</a:t>
            </a:r>
            <a:endParaRPr lang="en-US" sz="1231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панорама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смотреть на город сверху: река, мост, дорога, деревья и люди складываются в красивую картину. Такой вид сразу показывает, что город полон движения и жизни.
</a:t>
            </a:r>
            <a:endParaRPr lang="en-US" sz="12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другие известные города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город древних памятников. Здесь можно увидеть места, которым очень много лет, и представить, как жили люди в далёкие времена. Это настоящий урок истории под открытым небом.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узнают по большим мостам и знаменитой часовой башне. У города свой узнаваемый облик, и потому его легко отличить от любого другого места на карте мира.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самый важный город государства. Здесь обычно работают главные учреждения, принимаются важные решения и проходят большие события, о которых узнаёт вся страна.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знаменит дворцами, мостами и красивыми набережными. Его легко узнать по особой северной красоте, высоким зданиям и широким рекам и каналам.
</a:t>
            </a:r>
            <a:endParaRPr lang="en-US" sz="1084" dirty="0"/>
          </a:p>
        </p:txBody>
      </p:sp>
      <p:sp>
        <p:nvSpPr>
          <p:cNvPr id="14" name="Text 6"/>
          <p:cNvSpPr txBox="1"/>
          <p:nvPr/>
        </p:nvSpPr>
        <p:spPr>
          <a:xfrm>
            <a:off x="630702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разными культурными традициями. В городе рядом живут люди с разными обычаями, а его улицы и здания рассказывают о богатой истории и дружбе народов.
</a:t>
            </a:r>
            <a:endParaRPr lang="en-US" sz="10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поднимают флаг, страна как будто говорит о себе без слов. Его цвета можно увидеть на школьных линейках, спортивных соревнованиях и торжественных событиях. По флагу легко понять, откуда приехали люди и какую страну они представляют.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празднике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— это особый знак страны. Его печатают на документах, изображают на зданиях, монетах и официальных бумагах. На гербах часто встречаются щиты, птицы, животные и короны, поэтому они выглядят очень торжественно.
</a:t>
            </a:r>
            <a:endParaRPr lang="en-US" sz="89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в важном месте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вместе флаги разных стран, карту мира и дорожный чемодан, получится яркая картина путешествия. Она напоминает, что в поездке мы узнаём новые символы, а заодно учимся замечать особенности каждой страны.
</a:t>
            </a:r>
            <a:endParaRPr lang="en-US" sz="86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чемодан и символы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другие символы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путешествие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дороге и во время знакомства с новым городом.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города отличаются друг от друга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города совсем большие, а есть небольшие и уютные. В крупных городах больше улиц, домов и людей, поэтому там всё кажется особенно оживлённым и шумным.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городах часто ездят трамваи и метро, а в других удобнее гулять пешком или кататься на велосипеде. Всё зависит от того, как устроены улицы и расстояния.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или современный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очень древние и хранят следы прошлых веков. Другие построены недавно и удивляют широкими дорогами, новыми домами и яркими витринами.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улиц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городах часто встречаются узкие улочки, башни и площади. В новых городах заметнее мосты, высокие дома и просторные проспекты, где легко ехать и гулять.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достопримечательности мира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давно стала символом Парижа и всей Франции. Её сразу узнают на открытках, плакатах и фотографиях. Рядом с башней легко представить шумный город, прогулки по набережной и вечерние огни, которые делают столицу особенно красивой.
</a:t>
            </a:r>
            <a:endParaRPr lang="en-US" sz="569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и Париж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 Риме, Биг-Бен в Лондоне и Красная площадь в Москве показывают, как по-разному выглядят известные места. Одни напоминают о далёкой истории, другие — о жизни большого современного города. Все они стали очень узнаваемыми.
</a:t>
            </a:r>
            <a:endParaRPr lang="en-US" sz="569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Биг-Бен и Красная площадь
</a:t>
            </a:r>
            <a:endParaRPr lang="en-US" sz="785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 Индии поражает красотой и напоминает сказочный дворец. Если собрать силуэты памятников рядом с маленькой картой мира, сразу видно, что у каждой страны есть свои знаменитые места и свои истории для путешественников.
</a:t>
            </a:r>
            <a:endParaRPr lang="en-US" sz="580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 карта мира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pPr algn="l" indent="0" marL="0">
              <a:lnSpc>
                <a:spcPct val="150000"/>
              </a:lnSpc>
              <a:buNone/>
            </a:pPr>
            <a:r>
              <a:rPr lang="en-US" sz="9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показывает, как в одном городе могут дружно жить разные традиции. Её улицы, памятники и культурные места рассказывают о богатой истории и уважении к разным народам.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самая большая страна мира, и на её территории есть леса, горы, реки, озёра и моря. Такое разнообразие делает путешествие по ней очень интересным.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России. Её знают по Кремлю и Красной площади, а ещё по широким улицам, красивым зданиям и множеству важных мест, куда приезжают гости.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славится каналами, мостами и дворцами. Здесь можно долго гулять и рассматривать город, который часто называют особенно красивым и торжественным.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России
</a:t>
            </a:r>
            <a:pPr algn="l" indent="0" marL="0">
              <a:lnSpc>
                <a:spcPct val="150000"/>
              </a:lnSpc>
              <a:buNone/>
            </a:pPr>
            <a:r>
              <a:rPr lang="en-US" sz="9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России есть свои праздники, сказки, блюда и народные костюмы. Поэтому поездка по стране похожа на множество маленьких открытий, собранных в одно большое путешествие.
</a:t>
            </a:r>
            <a:endParaRPr lang="en-US" sz="9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славится городами, где история видна на каждом шагу. Здесь можно увидеть древние площади, узкие улочки, соборы, мосты и музеи, которые хранят память о прошлом.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туристов встречает Париж и Эйфелева башня, а в Италии — Рим с античными памятниками. Эти места легко узнать по своим знаменитым силуэтам и особой атмосфере.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путешественников радуют яркие праздники, музыка и оживлённые улицы. Там часто хочется идти медленно, смотреть по сторонам и слушать, как город будто поёт.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европейских городах удобно гулять пешком. Можно спокойно рассматривать мосты, площади, соборы и маленькие улочки, а заодно замечать, как аккуратно и красиво устроен город.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Азии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континент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большой континент на Земле. На её территории живут миллионы людей, говорят на многих языках и сохраняют разные традиции, одежду и обычаи.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аккуратностью, вежливостью и современными технологиями. Здесь рядом могут стоять тихий храм и высокий небоскрёб, и это совсем не кажется странным.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часто узнают по Великой стене и богатой истории. В больших городах можно увидеть и древние памятники, и новые кварталы с высокими зданиями.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запоминается яркими праздниками, сочными красками и разнообразием традиций. На улицах, рынках и площадях здесь всегда много движения и интересных деталей.
</a:t>
            </a:r>
            <a:endParaRPr lang="en-US" sz="1081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люди, разные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можно встретить самые разные города, дома, блюда и костюмы. Но везде людей объединяют уважение, трудолюбие и желание беречь свой дом.
</a:t>
            </a:r>
            <a:endParaRPr lang="en-US" sz="11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небоскрёбы тянутся к небу, а окна вечером горят, как маленькие фонарики. По широким улицам спешат машины и люди, и весь город кажется очень быстрым, шумным и современным.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 стекла и света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город хранит тишину каменных мостов, старых башен и узких улиц. Здесь легко представить, как по площади когда-то ходили мастера, торговцы и путешественники с тяжёлыми сумками.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мосты и башни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города, где особенно заметны храмы, рынки и тихие дворики. Там приятно смотреть на резные детали, слушать негромкие голоса и замечать, как жизнь идёт спокойно и размеренно.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дворик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виды: от древности до современности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многие сразу вспоминают пиццу и пасту. Эти блюда стали очень известными, потому что их любят готовить из простых и вкусных продуктов.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часто связывают с круассанами и ароматной выпечкой. По утрам такие угощения делают завтрак особенно уютным, как будто день начинается с улыбки.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популярны суши и другие блюда из риса и рыбы. Они выглядят аккуратно и красиво, будто их специально собирали маленькими, точными движениями.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любят борщ, блины и другие сытные блюда. Они хорошо подходят для разной погоды и часто напоминают о домашнем тепле и семейном столе.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в разных странах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вежливые слова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дороге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 не хватает, помогают улыбка, жесты, указатели, карты и номера улиц. Иногда даже указательный палец и внимательный взгляд спасают путешественника лучше любого длинного объяснения.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существует очень много языков, и каждый из них помогает людям понимать друг друга. Когда человек слышит незнакомую речь, мир сразу кажется ещё интереснее.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50000"/>
              </a:lnSpc>
              <a:buNone/>
            </a:pPr>
            <a:r>
              <a:rPr lang="en-US" sz="9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здороваются по-разному, но смысл у приветствия один: показать доброжелательность. Вежливое начало разговора помогает чувствовать себя увереннее даже в новом месте.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«до свидания» нужны почти в любой поездке. Они делают разговор тёплым и помогают сказать другому человеку: «Я к вам с уважением».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друг друга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старается быть вежливым и внимательным, его понимают гораздо лучше. Добрые слова и спокойный тон работают почти как универсальный язык путешествий.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из поездок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 магниты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 магниты легко помещаются в сумку и долго напоминают о поездке. На них часто изображают города, памятники и красивые виды, которые хочется показать друзьям.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воспоминаний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удобно хранить вместе с фотографиями и билетами. Тогда поездка не исчезает из памяти, а превращается в целую маленькую коллекцию приятных историй.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 брелоки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значки и брелоки удобно брать с собой. Они не занимают много места, зато каждый раз возвращают воспоминания о путешествии, словно маленький секрет.
</a:t>
            </a:r>
            <a:endParaRPr lang="en-US" sz="123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 чашки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фигурки и чашки становятся особенно дорогими, если на них есть знакомый флаг, здание или животное. Такой сувенир радует не только глаз, но и память.
</a:t>
            </a:r>
            <a:endParaRPr lang="en-US" sz="12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путешественника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путешественник не бросает мусор и старается не вредить растениям и животным. Природа любит тех, кто умеет ходить аккуратно и оставлять после себя порядок.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себя тихо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музее, библиотеке и других спокойных местах нужно говорить негромко. Тогда другим людям будет удобно слушать, смотреть и спокойно узнавать новое.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важно держаться за поручни, а на улице — смотреть по сторонам и не убегать далеко от взрослых. Это помогает избежать неприятностей и не потеряться.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чужом городе нужно уважать местные правила, слушать взрослых и быть аккуратным с вещами. Вежливость помогает быстро стать желанным гостем.
</a:t>
            </a:r>
            <a:endParaRPr lang="en-US" sz="1183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лежат на своих местах, билеты не теряются, а рюкзак собран аккуратно, путешествие проходит легче. Порядок — настоящий друг юного туриста.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дома до нового города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подготовиться к поездке, безопасно добраться до города и сохранить впечатления о путешествии.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глазами ребёнка-путешественника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рюкзаком смотрит на море, а потом замечает вдали горы. Кажется, что мир специально собрал рядом всё самое красивое. От такого вида хочется идти дальше и узнавать, что скрывается за следующим поворотом.
</a:t>
            </a:r>
            <a:endParaRPr lang="en-US" sz="647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и гор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остановке видны мост, площадь и старые улицы. Тут легко представить, как город жил много лет назад. Даже самые тихие дома будто шепчут путешественнику свои истории.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помнят историю
</a:t>
            </a:r>
            <a:endParaRPr lang="en-US" sz="872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головой словно проплывает самолёт, а рядом сияет глобус с множеством городов. Ребёнок понимает, что на Земле много дорог, стран и удивительных мест, и каждое из них ждёт своего гостя.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над глобусом
</a:t>
            </a:r>
            <a:endParaRPr lang="en-US" sz="12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мир кажется больше и добрее. В памяти остаются флаги, улицы, блюда и новые друзья, а главное — желание узнавать ещё больше и беречь свой город.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остаётся в сердце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2026-05-26T03:41:16Z</dcterms:created>
  <dcterms:modified xsi:type="dcterms:W3CDTF">2026-05-26T03:41:16Z</dcterms:modified>
</cp:coreProperties>
</file>