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— главный баснописец русской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создал басни, которые и сегодня учат видеть человека без прикрас.
</a:t>
            </a:r>
            <a:endParaRPr lang="en-US" sz="2824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Крылова на уроке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возникли в эпоху бурного развития литературы и театра. Короткий сюжет, яркие герои и точная мораль делают их понятными школьникам и помогают узнавать привычные жизненные ситуации.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годы жизни писателя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1769 год: рождение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родился 13 февраля 1769 года в семье небогатого офицера.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Твери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жила скромно, поэтому будущий писатель рано привык к трудностям и наблюдательности.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Хорошего систематического образования он не получил, но много читал и самостоятельно развивал себя.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Крылов пробовал себя в пьесах, комедиях, либретто и журналистике, постепенно оттачивая чувство сцены и диалога.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научил его показывать характеры через действие и реплики, поэтому позднее басни стали звучать живо, смешно и очень убедительно.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 и интерес к театру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XIX века Крылов выбрал басню как жанр, где особенно сильны краткость, юмор и ясный нравственный вывод.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понятным разговорным языком, поэтому его тексты легко читали и взрослые, и дети, а смысл быстро запоминался.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басня стала главным жанром Крылова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 Крылова стала не просто историей о животных, а точным изображением человеческих поступков и слабостей.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басни Крылова в школьной памяти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басни особенно часто выбирают для чтения, пересказа и обсуждения на уроках.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тексты с яркой моралью, запоминающимися героями и крылатыми выражениями.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на основе распространённости в школьных заданиях и учебном обсуждении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Животные-герои как образы людей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у Крылова символизирует хитрость и лесть: она умеет убедить и незаметно добиться своего.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воплощает трудолюбие, порядок и ответственность: он заранее думает о будущем и не тратит время впустую.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Моська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Моська показывает пустое хвастовство и показную смелость: громкие слова у неё сильнее реальных дел.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и Петух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смешно изображают взаимную лесть, когда похвала нужна не по заслугам, а ради приятного обмена.
</a:t>
            </a:r>
            <a:endParaRPr lang="en-US" sz="14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писал так, будто герои разговаривают вживую: просто, метко и без лишних украшений. Поэтому басни легко читать вслух и пересказывать.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много пословиц, шутливых реплик и крылатых строк, которые давно вошли в повседневную речь и школьную память.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басен: простота, точность, народная речь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96662"/>
            <a:ext cx="4750071" cy="26195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басни и их главные морали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сюжет и главный вывод каждой басни.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повторяются одни и те же уроки: труд, согласие, знания и осторожность в общении.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басен И. А. Крылова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басня Крылова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композицию басни Крылова.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не спорит с Вороной прямо: она начинает хвалить её красоту и голос, чтобы добиться своей цели. Так Крылов показывает, как легко обмануть того, кто любит похвалу.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теряет сыр не из-за силы противника, а из-за собственной самоуверенности. Басня учит проверять слова людей и не доверять тем, кто говорит только приятное.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особенно понятна школьникам: желание услышать комплимент может затмить осторожность. Крылов предупреждает, что лесть опасна именно тогда, когда человек перестаёт критически думать.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«Ворона и Лисица»: басня о силе лести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«Стрекоза и Муравей»: труд, время и ответственность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живёт только сегодняшним днём: поёт, веселится и не думает о зиме. Крылов противопоставляет её беспечность спокойной и последовательной работе Муравья.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трудится заранее, поэтому встречает холодное время подготовленным. В басне подчёркивается простая мысль: результаты зависят не от удачи, а от постоянных усилий.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эта история связана с учёбой, режимом и выполнением дел вовремя. Басня напоминает, что ответственность сегодня помогает избежать трудностей завтра.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695937"/>
            <a:ext cx="386371" cy="34344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713109"/>
            <a:ext cx="386371" cy="30909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смыслы басни «Квартет»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без умения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берутся за дело, которого не знают, и сразу попадают в смешную ситуацию. Крылов показывает: желание выглядеть умным не заменяет настоящих навыков.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вместо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Мартышка, Осёл, Козёл и Медведь бесконечно обсуждают, кто где должен сидеть. Но их разговоры не приближают к результату, потому что проблема не в местах.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важнее уверенности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высмеивает самоуверенность без подготовки. Чтобы получить хороший результат, нужно учиться, тренироваться и понимать сам предмет, а не только говорить о нём.
</a:t>
            </a:r>
            <a:endParaRPr lang="en-US" sz="1274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общее дело не получится, если участники не слушают друг друга. Крылов напоминает, что совместная работа требует согласия, терпения и уважения к чужому мнению.
</a:t>
            </a:r>
            <a:endParaRPr lang="en-US" sz="14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басен Крылова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распределены по наиболее узнаваемым мотивам, которые школьники чаще всего встречают в анализе произведений Крылова.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Крылов возвращается к лести, труду и неумению договариваться: именно эти слабости особенно заметны в его баснях.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школьного корпуса басен И. А. Крылова и учебных разборов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Крылова при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начинает печататься и становится заметной фигурой литературной жизни. Его читают в журналах, а сатирические тексты привлекают внимание благодаря ясности и живым сценам.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избирают академиком Петербургской академии наук. Это признание показывает, что басня воспринималась не как «малый» жанр, а как важная часть литературы.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1810–1840-е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широко читают, обсуждают и заучивают. Он становится одним из самых известных авторов своего времени, а его произведения входят в культурную память читателей.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 Лисица и доверчивая Ворона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Лисица может выглядеть изящной и ловкой, а Ворона — важной и немного самодовольной. Контраст помогает сразу понять, что один герой действует расчётом, а другой слишком верит похвале.
</a:t>
            </a:r>
            <a:endParaRPr lang="en-US" sz="915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на работе, Стрекоза в тревоге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легко строится на противопоставлении: трудолюбивый Муравей занят делом, а Стрекоза остаётся без помощи и тепла. Такой образ делает мораль басни особенно наглядной для детей.
</a:t>
            </a:r>
            <a:endParaRPr lang="en-US" sz="937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Неловкий музыкальный «Квартет»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Мартышка, Осёл, Козёл и Медведь выглядят смешно уже сами по себе, потому что пытаются играть без умения. Художник может подчеркнуть их растерянность, спор и беспорядок вокруг.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для книжной иллюстрации к басням Крылова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короткие, но в них легко узнать знакомые ситуации: спор, лесть, лень, желание выделиться. Поэтому они быстро запоминаются и понятны даже младшим подросткам.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герои говорят живо и остроумно, а мораль не выглядит скучным нравоучением. Читатель сам видит ошибку персонажа и понимает, к чему она приводит.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басни Крылова читают до сих пор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басни не устаревают, потому что человеческие слабости меняются медленно. Школьники по-прежнему узнают в них себя, одноклассников и поведение взрослых в обычной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142" y="1426907"/>
            <a:ext cx="3068540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жизни и творчестве И. А. Крылова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запомнить основные даты и понять, как развивался путь писателя.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рано прошёл путь от трудного детства к признанию и оставил большое и устойчивое литературное наследие.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И. А. Крылове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5125"/>
            <a:ext cx="603375" cy="48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 школьной программе и современной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входят в программу как пример классической литературы, где краткий сюжет помогает быстро увидеть характеры героев и понять нравственный вывод.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строки стали частью повседневной речи. Их используют, когда хотят кратко и точно сказать о споре, лести, ошибке или бесполезных оправданиях.
</a:t>
            </a:r>
            <a:endParaRPr lang="en-US" sz="134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Крылова узнаются в иллюстрациях, пересказах, мультфильмах и школьных обсуждениях. Они давно стали частью общей культурной памяти нескольких поколений.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помогают обсуждать не только литературу, но и поведение людей. Именно поэтому они остаются удобным материалом для уроков, сочинений и классных бесед.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учат басни Крылова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учат замечать характеры людей, думать о последствиях и ценить труд, согласие и честность. Поэтому они остаются понятными, живыми и нужными сегодня.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2026-05-22T23:11:27Z</dcterms:created>
  <dcterms:modified xsi:type="dcterms:W3CDTF">2026-05-22T23:11:27Z</dcterms:modified>
</cp:coreProperties>
</file>