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Shopping time: поход в магазин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покупать, спрашивать цену и вежливо платить по-английски.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знакомы каждому: еда, одежда, школьные мелочи. На уроке помогут слова, короткие фразы, образец диалога и быстрые парные задания.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урока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Лексика по теме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разберём названия магазинов и предметов, которые там можно купить.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Фразы в 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потренируем вежливые фразы: спросить, найти, уточнить и поблагодарить.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Диалог и 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прочитаем мини-диалог и разберём покупку, оплату и возврат.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Парная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попробуем ролевую работу в парах и проверим, как звучит диалог на практике.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73" y="222600"/>
            <a:ext cx="4638654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магазины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5094800" y="1481550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Supermarket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Supermarket — это большой магазин, где обычно покупают продукты на каждый день. Это самое знакомое место для коротких диалогов о еде и напитках.
</a:t>
            </a:r>
            <a:endParaRPr lang="en-US" sz="1077" dirty="0"/>
          </a:p>
        </p:txBody>
      </p:sp>
      <p:sp>
        <p:nvSpPr>
          <p:cNvPr id="13" name="Text 3"/>
          <p:cNvSpPr txBox="1"/>
          <p:nvPr/>
        </p:nvSpPr>
        <p:spPr>
          <a:xfrm>
            <a:off x="5094800" y="2170616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Bakery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Bakery — пекарня, где продают хлеб, булочки и другую выпечку. Название легко запомнить, если представить запах свежего хлеба и витрину с выпечкой.
</a:t>
            </a:r>
            <a:endParaRPr lang="en-US" sz="1077" dirty="0"/>
          </a:p>
        </p:txBody>
      </p:sp>
      <p:sp>
        <p:nvSpPr>
          <p:cNvPr id="14" name="Text 4"/>
          <p:cNvSpPr txBox="1"/>
          <p:nvPr/>
        </p:nvSpPr>
        <p:spPr>
          <a:xfrm>
            <a:off x="5094800" y="2859683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Pharmacy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Pharmacy — аптека, куда идут за лекарствами и средствами первой помощи. Важно знать это слово, чтобы быстро понять, где искать нужный отдел.
</a:t>
            </a:r>
            <a:endParaRPr lang="en-US" sz="1077" dirty="0"/>
          </a:p>
        </p:txBody>
      </p:sp>
      <p:sp>
        <p:nvSpPr>
          <p:cNvPr id="15" name="Text 5"/>
          <p:cNvSpPr txBox="1"/>
          <p:nvPr/>
        </p:nvSpPr>
        <p:spPr>
          <a:xfrm>
            <a:off x="5094800" y="3548751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Clothes shop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Clothes shop — магазин одежды, где выбирают футболки, носки, куртки и другие вещи. Здесь особенно полезны слова про размер и примерку.
</a:t>
            </a:r>
            <a:endParaRPr lang="en-US" sz="1077" dirty="0"/>
          </a:p>
        </p:txBody>
      </p:sp>
      <p:sp>
        <p:nvSpPr>
          <p:cNvPr id="16" name="Text 6"/>
          <p:cNvSpPr txBox="1"/>
          <p:nvPr/>
        </p:nvSpPr>
        <p:spPr>
          <a:xfrm>
            <a:off x="5094800" y="4237808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Stationery shop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Stationery shop — магазин канцтоваров, где продают тетради, ручки и линейки. Это удобная тема для школьников, потому что такие покупки нужны часто.
</a:t>
            </a:r>
            <a:endParaRPr lang="en-US" sz="10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покупок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77550" y="1710300"/>
            <a:ext cx="16518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 — это продукты, которые можно купить для перекуса или обеда: apples, bread. Такие слова часто встречаются в простых покупательских диалогах.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017694" y="1710311"/>
            <a:ext cx="16518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Drinks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Drinks нужны, когда покупают напитки: water, juice. В магазине их удобно просить вместе с количеством, например: two bottles of juice.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57839" y="1710311"/>
            <a:ext cx="16518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Snacks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Snacks — это быстрые перекусы, например chips и chocolate. Эти слова полезны, когда нужно выбрать что-то небольшое и быстрое.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97991" y="1710311"/>
            <a:ext cx="16518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Clothes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Clothes помогают говорить о вещах для ношения: T-shirt, socks. Здесь часто важно уточнить размер, цвет или количество.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238140" y="1710311"/>
            <a:ext cx="16518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things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things — это то, что нужно для учёбы: pen, notebook. Такая лексика особенно пригодится перед уроками и контрольными.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в магазине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231125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 — это список покупок. Он помогает не забыть нужные вещи и быстро свериться с тем, что нужно купить в магазине.
</a:t>
            </a:r>
            <a:endParaRPr lang="en-US" sz="1223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75272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Basket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Basket — корзина для товаров, которые вы берёте во время выбора. Это слово часто встречается в супермаркете и на картинках с покупками.
</a:t>
            </a:r>
            <a:endParaRPr lang="en-US" sz="110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19417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Receipt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Receipt — чек, который дают после оплаты. Он нужен, чтобы проверить покупку или вернуть товар, если что-то пошло не так.
</a:t>
            </a:r>
            <a:endParaRPr lang="en-US" sz="1223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463580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Change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Change — сдача, которую получают после оплаты наличными. Это полезное слово для короткого диалога на кассе.
</a:t>
            </a:r>
            <a:endParaRPr lang="en-US" sz="1223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4207731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Price and aisle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Price и aisle помогают точнее ориентироваться в магазине: price — цена, aisle — ряд между полками. Эти слова делают речь понятнее и практичнее.
</a:t>
            </a:r>
            <a:endParaRPr lang="en-US" sz="11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при входе и выборе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help you? — удобное начало разговора в магазине. Так продавец предлагает помощь, а покупатель понимает, что можно сразу задать вопрос.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товара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is the bread? — простой вопрос, когда нужно найти товар или отдел. Эта фраза помогает быстро сориентироваться внутри магазина.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 ищу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looking for a notebook. — фраза, с которой легко назвать нужную вещь. Она подходит, когда вы ещё не знаете, где именно она лежит.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 упаковка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+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apple, two apples — самый простой способ назвать количество. Сначала ставим число, затем предмет, и фраза сразу становится понятной.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товара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packet of chips удобно использовать для упаковок. Такая модель помогает говорить не только о товаре, но и о том, как он продаётся.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и напиток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bottle of water подойдёт для напитков в таре. Слова bottle и of показывают, что речь идёт о конкретной упаковке.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 на вес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kilo of bananas полезно знать для товаров на вес. Эта конструкция часто встречается в отделе фруктов и овощей.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цену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1710300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 is it? — универсальный вопрос, если нужно узнать цену одного товара. Он подходит почти для любой покупки и звучит вежливо и просто.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90160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конкретной вещи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What’s the price of this T-shirt? помогает спросить цену конкретной вещи. Такая фраза полезна в магазине одежды, когда важен именно этот предмет.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0369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нескольких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 are these apples? используют, когда спрашивают цену нескольких предметов. Здесь важно помнить форму множественного числа и выбирать нужное окончание.
</a:t>
            </a:r>
            <a:endParaRPr lang="en-US" sz="13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короткие фразы помогают начать покупку, назвать нужное количество и завершить разговор вежливо.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фразы для магазина: I’ll take it, Can I have… How much is it?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коротких слов и фраз помогают спросить об оплате, выбрать способ расчёта и вежливо закончить покупку без лишних трудностей.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теме «Shopping time».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и фраз помогают обсудить оплату и завершить покупку вежливо.
</a:t>
            </a:r>
            <a:endParaRPr lang="en-US" sz="196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Диалог-образец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065300" y="148155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Продавец обычно начинает разговор с приветствия и готовности помочь. Это задаёт дружелюбный тон и открывает путь к короткому, понятному диалогу о нужном товаре.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5065300" y="2642267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и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называет нужную вещь, уточняет цену и количество, а затем принимает решение. Такие реплики удобно тренировать в парах как готовый шаблон.
</a:t>
            </a:r>
            <a:endParaRPr lang="en-US" sz="1123" dirty="0"/>
          </a:p>
        </p:txBody>
      </p:sp>
      <p:sp>
        <p:nvSpPr>
          <p:cNvPr id="12" name="Text 4"/>
          <p:cNvSpPr txBox="1"/>
          <p:nvPr/>
        </p:nvSpPr>
        <p:spPr>
          <a:xfrm>
            <a:off x="5065300" y="380298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и 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важно поблагодарить и оплатить покупку. Короткие фразы помогают завершить диалог спокойно и уверенно, даже если нужно задать уточняющий вопрос.
</a:t>
            </a:r>
            <a:endParaRPr lang="en-US" sz="11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что говорит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Продавец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реплики продавца: они помогают начать разговор, предложить помощь и ответить на вопрос. Обычно это вежливые короткие фразы без лишних деталей.
</a:t>
            </a:r>
            <a:endParaRPr lang="en-US" sz="1163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Покупатель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выделите слова покупателя: он спрашивает, где лежит товар, просит нужное количество или уточняет цену. Эти фразы направляют разговор к покупке.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ответы на вопрос и уточнение. Фраза Here you are обычно звучит от продавца, когда товар уже найден, а благодарность — от покупателя.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себя по смыслу: кто просит, кто отдаёт товар и кто завершает разговор. Так можно быстро распределить реплики без перевода каждого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товар не подошёл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1710300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с размером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размер не совпал, сначала спокойно назовите проблему. Фразы Wrong size и It doesn’t fit помогают объяснить ситуацию без длинных предложений.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90160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товара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спросить, можно ли обменять или вернуть покупку. Вежливый вопрос Can I return it? звучит понятно и подходит для учебного диалога.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0369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ошибке важно сохранять спокойный тон. Короткое объяснение и благодарность помогают решить вопрос быстрее и показать хорошие манеры.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об онлайн-покупках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товара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онлайн-магазине товар выбирают по фото и описанию, а затем оформляют order. Нужно внимательно читать название, размер и цену перед подтверждением покупки.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оформления покупателю указывают address и способ delivery. Здесь особенно важно не ошибиться, потому что товар отправляют не сразу, а позже.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заказе часто используют слова size и order. Они помогают выбрать подходящий вариант одежды или обуви и избежать лишнего возврата.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Отслеживание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отличие — tracking number, по которому можно следить за посылкой. Это удобно, потому что покупатель понимает, где находится заказ.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и вежливость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thank you и sorry делают речь мягче и доброжелательнее. Даже короткая просьба звучит в магазине намного вежливее, если добавить одно из них.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 часто ставят в конце просьбы: Can I have some bread, please? Такая форма помогает говорить спокойно и уважительно к продавцу.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уместно после ответа, оплаты или помощи. Это простая привычка, которая делает диалог естественным и завершённым.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have a nice day помогает закончить разговор по-доброму. Она подходит почти к любой покупке и хорошо запоминается как готовое завершение.
</a:t>
            </a:r>
            <a:endParaRPr lang="en-US" sz="13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Мини-игра: собери список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4–5 подходящих слов из набора и соберите короткую покупку. Важно назвать количество и при необходимости добавить цену или способ оплаты.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набора легко собрать список для реального диалога, если выбрать только нужные вещи и объединить их в одну короткую фразу.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раздела «Мини-игра: собери список»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Ролевые карточки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A и B: последовательность реплик покупателя и продавца по материалам урока.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диалога и чек-лист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диалога и чек-лист составлены по пяти обязательным шагам покупки в магазине.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 домашнее задание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 вас есть готовая база для разговора в магазине: спросить цену, назвать количество, выбрать товар, оплатить покупку и вежливо завершить диалог. Дома составьте мини-диалог на 6–8 реплик.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2026-07-25T20:15:17Z</dcterms:created>
  <dcterms:modified xsi:type="dcterms:W3CDTF">2026-07-25T20:15:17Z</dcterms:modified>
</cp:coreProperties>
</file>