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временных лет и перевод Дмитрия Лихачёва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летопись, ставшая понятной современному читателю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древнюю летопись сегодня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памятник рассказывает, как люди Древней Руси понимали своё прошлое, власть, веру и единство страны. Перевод Дмитрия Лихачёва помогает школьнику читать древний текст без потери смысла и исторической точности.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летопись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записывает события по годам, поэтому в ней рядом стоят даты, имена князей и важные общественные перемены.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«Повести временных лет» есть не только факты, но и предания, легенды и оценки автора, показывающие его взгляд на историю Руси.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отличается от учебника: он не просто сообщает сведения, а объясняет, почему события казались летописцу значимыми.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 монастырская книжность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как центр летописания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Киеве складывалась традиция записи истории Руси. Здесь были люди, которые умели собирать сведения, сравнивать рассказы и сохранять память о прошлом.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Монастырская работа с книгами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переписывали книги, хранили договоры, предания и старые записи. Такая книжная среда помогла создать летописный свод, дошедший до нас.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43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2506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03496"/>
            <a:ext cx="310200" cy="310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Дмитрия Лихачёва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Учёный-исследователь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Сергеевич Лихачёв был крупным специалистом по древнерусской литературе и культуре, посвятившим жизнь изучению старинных текстов.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Лихачёв сделал летопись доступной школьникам, сохранив исторические имена, даты и важные детали древнерусской жизни.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рукописями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изучал древние списки, сравнивал тексты и восстанавливал их смысл, обращая внимание на язык, стиль и особенности переписывания.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комментарий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пояснения помогают понять старые слова, обычаи и скрытый смысл летописных сообщений без искажения содержания.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его труду древний текст читается не только как источник истории, но и как важная часть культурного наследия.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летописный текст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устного предания к поздним рукописным спискам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в «Повести временных лет»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летопись связывает историю Руси с ключевыми княжескими событиями.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летописи — не только даты, но и представление о том, как формировалась государственность Руси.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лет»; традиционная летописная хронология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Руси в летописном рассказе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связывает рождение государственности с призванием варягов, показывая, что власть должна была принести порядок и согласие.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этот рассказ важен как историческое предание и как часть национальной культурной памяти.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Рюрика, Олега и Игоря помогают понять, как в древнем тексте объяснялось появление единого правления на Руси.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летописи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не ограничивается политическими событиями: в ней заметны религиозные и нравственные представления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княжеской темы показывает, что история государства понималась через поступки правителей.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«Повести временных лет»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как переломное событие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988 году князь Владимир принял христианство, и это изменило духовную жизнь Руси. Новая вера укрепила связи с Византией и придала особое значение письменности.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стали появляться храмы, книги и церковные традиции. В летописи это событие показано как важный шаг к культурному и государственному единству.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в переводе Лихачёва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короткие годовые записи, повторяющиеся формулы и нравственные оценки, которые помогают увидеть не только события, но и взгляд летописца на них.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переводу школьник может читать древний памятник без знания древнерусского языка и при этом чувствовать его особый ритм и интонацию.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сохраняет торжественный и размеренный тон летописи, поэтому древний текст звучит как серьёзное свидетельство о прошлом, а не как обычный пересказ событий.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древнерусские формы заменены ясными словами, но исторические имена, названия городов и даты переданы точно, чтобы не потерять подлинность памятника.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летописца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оценивает события не нейтрально: он постоянно показывает, какие поступки укрепляют страну, а какие ведут к беде и раздорам.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для автора — согласие и целостность Руси; всё, что разрушает единство, получает резко отрицательную оценку.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в переводе Д. С. Лихачёва; по смыслу летописных оценок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220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08260"/>
            <a:ext cx="310200" cy="275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20204"/>
            <a:ext cx="310200" cy="2757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и факты в одном тексте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Киева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Кие, Щеке и Хориве показывает, как летопись соединяет память о прошлом города с представлениями о его древнем и значимом происхождении.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Вещий Олег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об Олеге строится как яркое предание: в нём важны не только события, но и символический смысл, связанный с судьбой князя и его предсказанием.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Месть княгини Ольги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о княгине Ольге передаёт не только историческую память, но и представление древнерусского автора о справедливости, силе характера и возмездии.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традиция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произведении соседствуют точные сведения и народные рассказы, потому что для древнерусской книжности важно было сохранить и факт, и его смысл для потомков.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текст и перевод Лихачёва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перевод помогает понять летопись без потери её исторической и художественной ценности.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сохраняет подлинность памятника, но делает его доступным для школьного чтения и анализа.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лет»; перевод и комментарии Д. С. Лихачёва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комментарии Лихачёва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Комментарии объясняют непонятные слова, старинные названия и бытовые детали, поэтому читатель не теряется в тексте и лучше понимает, как жили люди Древней Руси.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отделить летописное предание от более надёжных исторических сведений и увидеть, где автор передаёт факт, а где — народную память или оценку.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комментариям становится яснее, что летописец размышляет о Божьем промысле, судьбе Руси и ответственности князей за мир, порядок и единство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летописный рассказ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летописной записью помогает понять событие и его значение для Руси.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и их роли в летописи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образы князей летопись показывает, что история Руси связана с решениями правителей, их силой, мудростью и способностью сохранять порядок.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особенно высоко оценивает тех, кто укрепляет государство, и резко выделяет правителей, при которых начинается распад и вражда.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в переводе Д. С. Лихачёва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Учёный, который сделал древний текст живым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Лихачёв умел читать рукописи так, чтобы за строками прошлого слышался голос эпохи. Его перевод помогает школьнику увидеть не набор старых слов, а важный памятник культуры, где история и мысль идут рядом.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книга в школьном 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глазами открытая летопись, старые строки перестают казаться далёкими. Лихачёв сохранил исторические имена, даты и интонацию текста, поэтому древняя книга может быть понятной и интересной даже в школьном классе.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как место встречи с прошлым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тишине библиотеки рукопись или старый том напоминают, что память о стране хранится в книгах. Перевод Лихачёва помогает современному читателю войти в этот мир и услышать, как древнерусские книжники понимали своё время.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Лихачёв и сохранение культурной памяти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«Повесть временных лет» читают сегодня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рассказы о событиях и легендах читатель видит, как люди XII века понимали историю не только как набор дат, но и как урок для потомков.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Лихачёва сохраняет древность памятника, но делает его ясным, поэтому текст остаётся доступным и понятным современному школьнику.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помогает узнать, как древнерусские книжники объясняли происхождение Руси и почему считали важными княжескую власть, веру и порядок в стране.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ценности средневекового общества: уважение к миру, страх перед распрями и убеждение, что судьба государства зависит от поступков правителей.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Летопись, которая соединяет прошлое и настоящее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учит помнить историю Руси, понимать ценность единства и видеть в прошлом не только события, но и нравственный опыт, важный для каждого поколения.
</a:t>
            </a:r>
            <a:endParaRPr lang="en-US" sz="350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2026-05-22T14:43:39Z</dcterms:created>
  <dcterms:modified xsi:type="dcterms:W3CDTF">2026-05-22T14:43:39Z</dcterms:modified>
</cp:coreProperties>
</file>