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image" Target="../media/image-19-11.png"/><Relationship Id="rId12" Type="http://schemas.openxmlformats.org/officeDocument/2006/relationships/image" Target="../media/image-19-12.png"/><Relationship Id="rId13" Type="http://schemas.openxmlformats.org/officeDocument/2006/relationships/image" Target="../media/image-19-13.png"/><Relationship Id="rId14" Type="http://schemas.openxmlformats.org/officeDocument/2006/relationships/image" Target="../media/image-19-14.png"/><Relationship Id="rId15" Type="http://schemas.openxmlformats.org/officeDocument/2006/relationships/image" Target="../media/image-19-15.png"/><Relationship Id="rId16" Type="http://schemas.openxmlformats.org/officeDocument/2006/relationships/image" Target="../media/image-19-16.png"/><Relationship Id="rId17" Type="http://schemas.openxmlformats.org/officeDocument/2006/relationships/image" Target="../media/image-19-17.png"/><Relationship Id="rId18" Type="http://schemas.openxmlformats.org/officeDocument/2006/relationships/slideLayout" Target="../slideLayouts/slideLayout1.xml"/><Relationship Id="rId1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Песнь об Александре Невском: музыка о мужестве и Родине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о подвиге, силе и верности родной земле.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Князь, которого помнит история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жил в XIII веке и защищал Русь от врагов. Победы на Неве и на Чудском озере сделали его символом храбрости, мудрости и любви к родной земле.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32375" y="335675"/>
            <a:ext cx="7896600" cy="6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появилась эта музыка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2682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пишет музыку для фильма Сергея Эйзенштейна «Александр Невский». Ему нужно, чтобы зритель сразу почувствовал историю без долгих объяснений.
</a:t>
            </a:r>
            <a:endParaRPr lang="en-US" sz="967" dirty="0"/>
          </a:p>
        </p:txBody>
      </p:sp>
      <p:sp>
        <p:nvSpPr>
          <p:cNvPr id="14" name="Text 3"/>
          <p:cNvSpPr txBox="1"/>
          <p:nvPr/>
        </p:nvSpPr>
        <p:spPr>
          <a:xfrm>
            <a:off x="366675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1938 год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25124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подбирает звучание для тревоги, боя и победы. Музыка помогает увидеть, как движется войско и как растёт напряжение перед сражением.
</a:t>
            </a:r>
            <a:endParaRPr lang="en-US" sz="1059" dirty="0"/>
          </a:p>
        </p:txBody>
      </p:sp>
      <p:sp>
        <p:nvSpPr>
          <p:cNvPr id="16" name="Text 5"/>
          <p:cNvSpPr txBox="1"/>
          <p:nvPr/>
        </p:nvSpPr>
        <p:spPr>
          <a:xfrm>
            <a:off x="26171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 сценам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4756575" y="14371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мелодиях появляется спокойный, сильный защитник Руси. Так князь становится не просто историческим именем, а живым и понятным героем.
</a:t>
            </a:r>
            <a:endParaRPr lang="en-US" sz="1059" dirty="0"/>
          </a:p>
        </p:txBody>
      </p:sp>
      <p:sp>
        <p:nvSpPr>
          <p:cNvPr id="18" name="Text 7"/>
          <p:cNvSpPr txBox="1"/>
          <p:nvPr/>
        </p:nvSpPr>
        <p:spPr>
          <a:xfrm>
            <a:off x="4861075" y="2952900"/>
            <a:ext cx="16671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образа героя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7000725" y="3934050"/>
            <a:ext cx="1875900" cy="8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0046"/>
              </a:lnSpc>
              <a:buNone/>
            </a:pPr>
            <a:r>
              <a:rPr lang="en-US" sz="10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и кадры работают как одна команда. Поэтому история звучит особенно ярко и запоминается даже после первого прослушивания.
</a:t>
            </a:r>
            <a:endParaRPr lang="en-US" sz="1059" dirty="0"/>
          </a:p>
        </p:txBody>
      </p:sp>
      <p:sp>
        <p:nvSpPr>
          <p:cNvPr id="20" name="Text 9"/>
          <p:cNvSpPr txBox="1"/>
          <p:nvPr/>
        </p:nvSpPr>
        <p:spPr>
          <a:xfrm>
            <a:off x="7105488" y="2952900"/>
            <a:ext cx="16665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 фильм вместе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 Сергея Эйзенштейна вышел в 1938 году и рассказал о древней Руси через сильные образы. На экране князь выглядит собранным и спокойным, как настоящий защитник. Такой кадр помогает сразу почувствовать серьёзность и смелость истории.
</a:t>
            </a:r>
            <a:endParaRPr lang="en-US" sz="846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Кадр, который сразу всё объясняет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ярких сцен связана с Чудским озером. Белый лёд, холодный ветер и движение войска делают событие очень выразительным. Изображение может показать шлемы, копья и снег, чтобы зритель сразу почувствовал напряжение.
</a:t>
            </a:r>
            <a:endParaRPr lang="en-US" sz="86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бой на льду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в фильме не похож на сказочного богатыря. Он действует спокойно, но твёрдо, и этим вызывает доверие. Такой образ хорошо сочетается с музыкой Прокофьева, которая звучит мощно и очень по-киношному.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для большого экрана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Фильм, который оживил старинную историю
</a:t>
            </a:r>
            <a:endParaRPr lang="en-US" sz="2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9187" y="1517888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56923"/>
            <a:ext cx="435600" cy="3484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621013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5456" y="3731838"/>
            <a:ext cx="367763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20085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2131" y="945250"/>
            <a:ext cx="218400" cy="218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72369" y="3071026"/>
            <a:ext cx="197925" cy="2262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4173937"/>
            <a:ext cx="218400" cy="17472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Сергей Прокофьев — композитор с ярким языком
</a:t>
            </a:r>
            <a:endParaRPr lang="en-US" sz="2000" dirty="0"/>
          </a:p>
        </p:txBody>
      </p:sp>
      <p:sp>
        <p:nvSpPr>
          <p:cNvPr id="16" name="Text 1"/>
          <p:cNvSpPr txBox="1"/>
          <p:nvPr/>
        </p:nvSpPr>
        <p:spPr>
          <a:xfrm>
            <a:off x="842625" y="2050361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музыке часто слышится уверенный шаг, будто идёт целое войско. Ритм делает звучание живым и помогает почувствовать движение, даже если глаза закрыты.
</a:t>
            </a:r>
            <a:endParaRPr lang="en-US" sz="1500" dirty="0"/>
          </a:p>
        </p:txBody>
      </p:sp>
      <p:sp>
        <p:nvSpPr>
          <p:cNvPr id="17" name="Text 2"/>
          <p:cNvSpPr txBox="1"/>
          <p:nvPr/>
        </p:nvSpPr>
        <p:spPr>
          <a:xfrm>
            <a:off x="842625" y="981342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Ясные мелодии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писал так, что мелодию легко узнать и запомнить. Она помогает услышать характер героя и понять, где в музыке спокойствие, а где начинается тревога.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842650" y="3107950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 любил быстро менять тихие и громкие моменты. Благодаря этому музыка становится похожей на настоящий рассказ, где всё время что-то происходит.
</a:t>
            </a:r>
            <a:endParaRPr lang="en-US" sz="1500" dirty="0"/>
          </a:p>
        </p:txBody>
      </p:sp>
      <p:sp>
        <p:nvSpPr>
          <p:cNvPr id="19" name="Text 4"/>
          <p:cNvSpPr txBox="1"/>
          <p:nvPr/>
        </p:nvSpPr>
        <p:spPr>
          <a:xfrm>
            <a:off x="842625" y="41885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 спектакль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Прокофьева звуки словно играют роли. В «Песни об Александре Невском» они передают страх, силу, надежду и радость победы без единого слова.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музыка звучит спокойно и даже немного настороженно. Это похоже на тишину перед важным событием, когда все прислушиваются и ждут, что будет дальше.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музыка становится торжественной и радостной. Слышно, что трудный путь пройден, и теперь наступает победа, которой можно гордиться.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появляются более твёрдые и ритмичные эпизоды. Они напоминают подготовку к бою: шаги становятся увереннее, а звучание — сильнее и напряжённее.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произведение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музыки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говорит о защите родной земли. Для героя важны не слава и не богатство, а безопасность людей и мир на своей стороне.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показан как спокойный и мудрый защитник. Он не шумит зря, а действует уверенно, как человек, которому можно доверять.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напоминает: мужество — это не только сила, но и ответственность. Именно поэтому образ князя остаётся близким и понятным даже детям.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музыке слышатся тяжёлые шаги и крепкий строй. Кажется, что воины идут вместе, плечом к плечу, и никто не хочет отстать от товарищей.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русского войска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оркестр делают этот образ особенно мощным. Он похож на большое дружное войско, которое не боится холода, снега и трудного пути.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звучит хор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делает музыку широкой и величественной. Он звучит так, будто говорит не один человек, а целый народ.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хоровых эпизодах особенно ясно слышно единство. Голоса соединяются, и музыка становится похожей на общий сильный ответ трудностям.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добавляет торжественность и уверенность. Из-за этого победа звучит не тихо, а по-настоящему празднично.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поёт хор, музыка словно вырастает. Она становится большой, сильной и очень запоминающейся, как громкое «ура!» после хорошего дела.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250" y="258700"/>
            <a:ext cx="84114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музыка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4453200" y="141730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слышится ожидание опасности. Музыка словно спрашивает: что будет дальше, и можно ли успеть подготовиться?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453200" y="2718325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Напряжение и бой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звучание становится сильнее и суровее. Возникает чувство, что перед нами трудное сражение, где всем нужна смелость.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453200" y="4019350"/>
            <a:ext cx="4227900" cy="88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Радость победы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музыка светлеет и торжествует. Становится ясно: испытание пройдено, а победа приносит гордость и облегчение.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эпизоды выстроены по ходу фильма: от спокойствия к тревоге, затем к бою и победе.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музыкальная история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просто рассказывает о битве, а показывает её размах и напряжение. В ней слышны сила, настойчивость и уверенность, которые помогают почувствовать важность победы древней Руси.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Прокофьев передаёт суровость Чудского озера через холодное звучание и тяжёлый ритм. Кажется, будто по льду медленно движется большое войско, готовое к решающему бою.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Ледовое побоище в музыке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музыки: ритм, темп и громкость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напоминает шаги дружины и помогает услышать, как войско движется вперёд, не сбиваясь с строя.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Быстрый темп в тревожных эпизодах делает музыку живой и взволнованной, а медленные места дают слушателю короткую передышку.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звучания усиливают чувство силы и решимости, а тихие показывают ожидание, настороженность и скрытую напряжённость перед боем.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этих приёмов превращает музыку в понятный рассказ: сначала готовность, потом столкновение, а затем радостный подъём после победы.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421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54308"/>
            <a:ext cx="218400" cy="1941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38350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942231" y="3150483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музыка легко запоминается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звучат чётко и выразительно. Их легко узнать, поэтому музыка быстро остаётся в памяти даже после первого прослушивания.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сразу вызывают картины: шаги, снег, строй воинов и поле боя. Слушатель будто видит фильм без слов и подсказок.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кино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меняется вместе с событиями и ведёт нас за собой. Она помогает понять, где опасность, где подготовка, а где победа.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5419454" y="3161257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между тихими и громкими моментами делают произведение ярким. Такое звучание легко запоминается и вызывает живые эмоции.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детей Александр Невский — это пример человека, который смело защищает других и не забывает о своей земле. Он выглядит не сказочным великаном, а настоящим, надёжным защитником.
</a:t>
            </a:r>
            <a:endParaRPr lang="en-US" sz="1271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Александр Невский как герой для детей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герой учит, что сила нужна не для хвастовства, а для добра. Он думает о людях, остаётся спокойным и показывает, как важно не сдаваться перед трудностями.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мысль понятна школьникам: в классе, дома и в команде тоже важны согласие, уважение и умение действовать вместе.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людей в этой музыке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 дружбу и помощь как настоящую силу. В ней слышно, что общее дело становится крепче, если каждый поддерживает другого.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напоминает, что вместе легче справляться с трудностями. Когда люди держатся рядом, они чувствуют уверенность и не боятся испытаний.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помогает запомнить историю не как сухие даты, а как живой рассказ. Поэтому события прошлого становятся ближе и понятнее.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слушаем это произведение, история будто оживает. Она становится яркой, образной и запоминается намного лучше, чем просто в учебнике.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Александра Невского в песне звучит как память о защитнике народа. Он остаётся в ней не только как князь, но и как символ верности Родине.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хранит память о прошлом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можно представить холодное зимнее поле, где всё замирает перед важным событием. Тихие звуки словно покрывают землю снегом, а слушатель ждёт, что сейчас появится войско и начнётся движение.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тишина перед боем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легко рисует ряды солдат, щиты и копья, которые движутся по скользкому льду. Ритм делает эту картину очень отчётливой, будто перед глазами шагает большая дружина.
</a:t>
            </a:r>
            <a:endParaRPr lang="en-US" sz="659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Строй воинов на льду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финале звуки становятся светлее и сильнее, и на месте битвы возникает чувство победы. Кажется, что над зимним полем поднимаются знамёна, а весь народ радуется спасению своей земли.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и торжество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картины рисует музыка
</a:t>
            </a:r>
            <a:endParaRPr lang="en-US" sz="25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5456" y="1517888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400438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169050" y="2383888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19812" y="3616198"/>
            <a:ext cx="435600" cy="3484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2131" y="1414750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72369" y="525200"/>
            <a:ext cx="197925" cy="226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62131" y="2336866"/>
            <a:ext cx="218400" cy="17472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362131" y="3221281"/>
            <a:ext cx="218400" cy="194133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362131" y="4118856"/>
            <a:ext cx="218400" cy="194133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8" name="Image 16" descr="preencoded.png">    </p:cNvPr>
          <p:cNvPicPr>
            <a:picLocks noChangeAspect="1"/>
          </p:cNvPicPr>
          <p:nvPr/>
        </p:nvPicPr>
        <p:blipFill>
          <a:blip r:embed="rId17"/>
          <a:stretch>
            <a:fillRect/>
          </a:stretch>
        </p:blipFill>
        <p:spPr>
          <a:xfrm>
            <a:off x="7736987" y="3596812"/>
            <a:ext cx="435600" cy="387200"/>
          </a:xfrm>
          <a:prstGeom prst="rect">
            <a:avLst/>
          </a:prstGeom>
        </p:spPr>
      </p:pic>
      <p:sp>
        <p:nvSpPr>
          <p:cNvPr id="19" name="Text 0"/>
          <p:cNvSpPr txBox="1"/>
          <p:nvPr/>
        </p:nvSpPr>
        <p:spPr>
          <a:xfrm>
            <a:off x="5532650" y="141125"/>
            <a:ext cx="3211200" cy="8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 о произведении
</a:t>
            </a:r>
            <a:endParaRPr lang="en-US" sz="2000" dirty="0"/>
          </a:p>
        </p:txBody>
      </p:sp>
      <p:sp>
        <p:nvSpPr>
          <p:cNvPr id="20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21" name="Text 2"/>
          <p:cNvSpPr txBox="1"/>
          <p:nvPr/>
        </p:nvSpPr>
        <p:spPr>
          <a:xfrm>
            <a:off x="842625" y="14565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Мужество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звуках слышится смелость и готовность идти вперёд. Герои не прячутся от опасности и не теряют решимости.
</a:t>
            </a:r>
            <a:endParaRPr lang="en-US" sz="1500" dirty="0"/>
          </a:p>
        </p:txBody>
      </p:sp>
      <p:sp>
        <p:nvSpPr>
          <p:cNvPr id="22" name="Text 3"/>
          <p:cNvSpPr txBox="1"/>
          <p:nvPr/>
        </p:nvSpPr>
        <p:spPr>
          <a:xfrm>
            <a:off x="842625" y="565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Патриотизм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показывает любовь к родной земле и уважение к тем, кто её защищает. Это чувство проходит через всё произведение.
</a:t>
            </a:r>
            <a:endParaRPr lang="en-US" sz="1500" dirty="0"/>
          </a:p>
        </p:txBody>
      </p:sp>
      <p:sp>
        <p:nvSpPr>
          <p:cNvPr id="23" name="Text 4"/>
          <p:cNvSpPr txBox="1"/>
          <p:nvPr/>
        </p:nvSpPr>
        <p:spPr>
          <a:xfrm>
            <a:off x="842649" y="234805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 и оркестр звучат как один большой коллектив. Так музыка напоминает, что вместе люди сильнее и увереннее.
</a:t>
            </a:r>
            <a:endParaRPr lang="en-US" sz="1500" dirty="0"/>
          </a:p>
        </p:txBody>
      </p:sp>
      <p:sp>
        <p:nvSpPr>
          <p:cNvPr id="24" name="Text 5"/>
          <p:cNvSpPr txBox="1"/>
          <p:nvPr/>
        </p:nvSpPr>
        <p:spPr>
          <a:xfrm>
            <a:off x="842625" y="3245625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Финальные эпизоды наполнены торжеством и светом. Они передают радость после трудного, но важного сражения.
</a:t>
            </a:r>
            <a:endParaRPr lang="en-US" sz="1500" dirty="0"/>
          </a:p>
        </p:txBody>
      </p:sp>
      <p:sp>
        <p:nvSpPr>
          <p:cNvPr id="25" name="Text 6"/>
          <p:cNvSpPr txBox="1"/>
          <p:nvPr/>
        </p:nvSpPr>
        <p:spPr>
          <a:xfrm>
            <a:off x="842625" y="4143200"/>
            <a:ext cx="4402500" cy="6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помогает сохранить в сердце историю и имена героев. Оно делает прошлое живым, понятным и близким.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«Песнь об Александре Невском» стоит помнить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произведение соединяет историю, кино и музыку так ярко, что даже школьнику легко почувствовать подвиг и радость победы. Оно звучит сильно, понятно и очень запоминается.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2026-05-24T20:59:23Z</dcterms:created>
  <dcterms:modified xsi:type="dcterms:W3CDTF">2026-05-24T20:59:23Z</dcterms:modified>
</cp:coreProperties>
</file>