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и первообразная: ключевая тема алгебры 11 класса
</a:t>
            </a:r>
            <a:endParaRPr lang="en-US" sz="2013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производной, площади и накопления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интеграл нужен в 11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появился из задач о площадях, объёмах и движении. В 11 классе он опирается на производную, работу с графиками и помогает считать реальные величины — от площади до среднего значения.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функции: определение и пример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функции f(x) — это такая функция F(x), производная которой на выбранном промежутке равна f(x). Тем самым исходная функция как бы «восстанавливается» по своему изменению.
</a:t>
            </a:r>
            <a:endParaRPr lang="en-US" sz="84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Бесконечно 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имеет не одну первообразную, а целое семейство. Все они отличаются только на постоянную величину C, потому что производная любой константы равна нулю.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2x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f(x)=2x, то первообразной будет x²+C: производная от x² действительно равна 2x. Это один из самых простых и наглядных примеров связи между функцией и её производной.
</a:t>
            </a:r>
            <a:endParaRPr lang="en-US" sz="961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cos x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f(x)=cos x первообразная записывается как sin x+C. Такой пример показывает, что таблица стандартных первообразных позволяет быстро узнавать результат без длинных преобразований.
</a:t>
            </a:r>
            <a:endParaRPr lang="en-US" sz="8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интеграл и постоянная интегрирования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семейства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интеграл обозначается ∫f(x)dx и читается как общий вид всех первообразных. Это не одно число и не одна функция, а компактная запись целого семейства решений.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C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C возникает потому, что при дифференцировании она исчезает. Поэтому разные первообразные одной и той же функции нельзя отличить по производной: они совпадают с точностью до константы.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F(x)+C показывает, что после интегрирования возвращается функция, производная которой равна исходной. Такая форма особенно удобна в школьных задачах на восстановление функции.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интеграл используют не только в вычислениях, но и при нахождении общего вида решений простых уравнений. Он помогает перейти от известной производной к исходной зависимости.
</a:t>
            </a:r>
            <a:endParaRPr lang="en-US" sz="9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первообразной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школьных задач по стандартным формулам и свойствам линейности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неопределённого интеграла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суммы и числовых множителей раскладывается на отдельные слагаемые. Это позволяет упростить выражение перед вычислением и работать с каждым стандартным слагаемым по отдельности.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Обратность к производной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интеграл от производной функции, исходная функция возвращается с точностью до постоянной. Это ключевая идея, связывающая дифференцирование и интегрирование как взаимно обратные операции.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интеграла помогают привести сложную запись к виду, который уже есть в таблице первообразных. Поэтому многие школьные примеры решаются через преобразование, а не через прямой расчёт.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первообразной полезно продифференцировать результат. Если производная совпадает с исходной функцией, значит вычисление выполнено верно, а постоянная C учтена правильно.
</a:t>
            </a:r>
            <a:endParaRPr lang="en-US" sz="8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базовых формул закрывает большинство типовых задач на нахождение первообразных в школе.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основных формул первообразных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знать несколько опорных случаев, чтобы решать большую часть задач без дополнительных приёмов.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первообразных из школьного курса алгебры 11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определённого интеграла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под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неотрицательна на всём отрезке, определённый интеграл совпадает с площадью фигуры под графиком. На рисунке это обычно видно по заштрихованной области между кривой и осью Ox, ограниченной двумя вертикальными границами.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график пересекает ось Ox, интеграл уже не равен обычной площади. Участки выше оси дают положительный вклад, а ниже — отрицательный, поэтому итог отражает ориентированное накопление, а не только геометрию фигуры.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идея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чертёж помогает увидеть, что интеграл измеряет не мгновенное значение, а суммарный результат на промежутке. Оси координат, кривая и закрашенная область вместе показывают, как непрерывная величина накапливается во времени или по расстоянию.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функции f(x)=x на отрезке [0,1] видно, как уточнение разбиения уменьшает погрешность. Значения рассчитаны для левых прямоугольников.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площадь приближается суммой прямоугольников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прямоугольников, тем ближе сумма к точному значению площади; приближение становится устойчиво точнее.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расчёта левых сумм для функции f(x)=x на отрезке [0,1], вычисленный по формуле суммы прямоугольников
</a:t>
            </a:r>
            <a:endParaRPr lang="en-US" sz="6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формула превращает бесконечное суммирование в короткое вычисление через разность значений первообразной.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анализа: формула Ньютона—Лейбница
</a:t>
            </a:r>
            <a:endParaRPr lang="en-US" sz="61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 — нахождение первообразной и подстановка пределов — объединяются в единый приём.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определённого интеграла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промежуток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пределы интегрирования совпадают, промежуток исчезает, поэтому накопление равно нулю. Это удобная проверка: при корректной записи ответа интеграл на отрезке [a, a] не может давать ненулевое значение.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перестановке пределов меняется ориентация обхода, и знак результата становится противоположным. Это свойство помогает быстро преобразовывать выражения и контролировать вычисления, не выполняя повторно полный расчёт.
</a:t>
            </a:r>
            <a:endParaRPr lang="en-US" sz="116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функций интегрируется по частям: интеграл от суммы равен сумме интегралов, а постоянный множитель выносится за знак интеграла. Благодаря этому сложные выражения удобно сводить к простым.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всём отрезке функция неотрицательна, то и определённый интеграл неотрицателен. Это свойство позволяет заранее оценивать знак ответа и сопоставлять его с видом графика.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определённого интеграла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алгоритма вычисления по формуле Ньютона—Лейбница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частые сюжетные задачи из школьного курса, где интеграл описывает суммирование непрерывно меняющейся величины.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школьных задачах применяется интеграл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задачи на площадь и движение, но все сюжеты сводятся к одному принципу: накоплению по малым частям.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алгебры и начал математического анализа, 11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04838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21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смысл: путь, работа и масса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скорость тела как функция времени, интеграл по времени даёт пройденный путь или перемещение. Так описывают движение, когда скорость меняется непрерывно.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действии силы вдоль прямой интеграл по перемещению выражает работу. Это позволяет учитывать не только величину силы, но и её изменение на всём участке движения.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распределённого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плотность меняется от точки к точке, массу находят интегрированием по малым частям стержня или пластины. Вклад каждого элемента складывается в общий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функции на отрезке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среднего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значение функции на отрезке [a, b] находят делением интеграла на длину отрезка. Так получают одну величину, которая характеризует поведение функции в целом, а не в отдельной точке.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Этому значению соответствует постоянная высота прямоугольника, площадь которого равна площади под графиком на данном промежутке. Поэтому среднее значение удобно понимать через сравнение площадей.
</a:t>
            </a:r>
            <a:endParaRPr lang="en-US" sz="69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используют, когда нужно заменить переменное значение одним представительным числом. Он полезен в задачах, где важен общий уровень величины, а не её мгновенные колебания.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показывают кривую и горизонтальную линию среднего уровня. Такое сопоставление наглядно демонстрирует, как интеграл превращается в показатель усреднения.
</a:t>
            </a:r>
            <a:endParaRPr lang="en-US" sz="7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интегралами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подынтегральную функцию принимают за первообразную и сразу записывают ответ без проверки. Полезно помнить: производная от найденной функции должна совпасть с исходной подынтегральной.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C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неопределённого интеграла часто пропускают постоянную интегрирования. Это делает ответ неполным, потому что все функции семейства отличаются только добавлением постоянного числа.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пределах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определённом интеграле важно не перепутать верхний и нижний пределы. Если их поменять местами, значение меняет знак, поэтому запись нужно внимательно сверять с условием.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Отождествляют интеграл и 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 значение интеграла совпадают только при неотрицательной функции. Если график пересекает ось Ox, нужно учитывать ориентированную площадь, а не просто геометрическую фигуру.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две операции связаны как прямое и обратное преобразование функции.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производной и первообразной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Дифференцирование и интегрирование взаимно обратны: одна операция описывает изменение, другая — восстановление исходной зависимости.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и начал анализа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времени показывает, как от геометрических приёмов измерения площадей идея интеграла перешла к строгому анализу и прикладным вычислениям.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идеи интеграла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интеграла шло от практики к теории и обратно: сегодня он остаётся базовым инструментом науки, техники и моделирования.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математического анализа; обобщённая хронология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54536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интегралов в современной жизни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Интегралы помогают рассчитывать путь, расход и изменение скорости, когда процесс идёт неравномерно. Поэтому они важны в задачах транспорта, навигации и прогнозирования движения.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 финансы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экономических моделях интеграл используют для описания накопленного эффекта, суммарного дохода или изменения показателей во времени. Он удобен там, где величины меняются непрерывно.
</a:t>
            </a:r>
            <a:endParaRPr lang="en-US" sz="855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обработке сигналов интегральные методы позволяют выделять общий вклад, сглаживать колебания и анализировать сложные зависимости. Это основа многих вычислительных алгоритмов.
</a:t>
            </a:r>
            <a:endParaRPr lang="en-US" sz="865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компьютерной графике, инженерии и физике интегралы применяют для расчёта форм, объёмов и распределений. Они переводят непрерывную модель в точный численный результат.
</a:t>
            </a:r>
            <a:endParaRPr lang="en-US" sz="8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соединяет изменение и результат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восстанавливает функцию, неопределённый интеграл описывает все такие восстановления, а определённый интеграл измеряет накопление на промежутке. Именно поэтому тема объединяет алгебру, геометрию и реальные процессы в единую математическую картину.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2026-05-30T05:05:51Z</dcterms:created>
  <dcterms:modified xsi:type="dcterms:W3CDTF">2026-05-30T05:05:51Z</dcterms:modified>
</cp:coreProperties>
</file>