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и геополитика: как пространство влияет на мировую политику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ресурсы и границы определяют силу государств и их конфликты.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пространство решает в политике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страны влияет на безопасность, торговлю, транзит и доступ к морям. После 1945 и 1991 годов политическая карта мира заметно изменилась, а сегодня борьба идёт и за коридоры, и за цифровую инфраструктуру.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как наука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рассматривает территорию государства, столицу, административное деление, население и приграничные зоны как единую систему, где пространственная организация влияет на управление и устойчивость.
</a:t>
            </a:r>
            <a:endParaRPr lang="en-US" sz="2089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важны форма территории, плотность населения, анклавы, эксклавы, морские границы и спорные участки. Эти параметры помогают понять, насколько пространство удобно для контроля и связи.
</a:t>
            </a:r>
            <a:endParaRPr lang="en-US" sz="2376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объясняет, почему одни государства легче управляются, быстрее реагируют на угрозы и лучше связаны внутри, а другие сталкиваются с разрывами территории, уязвимостью границ и сложностью коммуникаций.
</a:t>
            </a:r>
            <a:endParaRPr lang="en-US" sz="2302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приграничным зонам и политическим районам, где чаще всего проявляются вопросы безопасности, миграции, инфраструктуры и конкуренции за влияние между соседними государствами.
</a:t>
            </a:r>
            <a:endParaRPr lang="en-US" sz="2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939" y="3234319"/>
            <a:ext cx="689072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и классические идеи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Ратцель: пространство и сила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Ратцель связывал мощь государства с его территорией и возможностью расширяться. В его подходе пространство рассматривалось не как фон, а как важный ресурс политического роста.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Макиндер: Хартленд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Хэлфорд Макиндер подчеркивал значение евразийского центра — Хартленда. По его логике, контроль над внутренними пространствами Евразии усиливает влияние на весь мировой баланс сил.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Мэхэн: морская мощь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Мэхэн считал морские коммуникации основой глобального влияния. Его идеи помогают объяснить борьбу за проливы, порты, флоты и контроль над торговыми маршрутами.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786340"/>
            <a:ext cx="10121400" cy="65604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территории и их политическое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территории влияет на управляемость, связь между регионами и уязвимость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цельна территория, тем дороже управление и сложнее безопасность; морское положение усиливает значение флота и портов.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политгеографических классификаций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как линии разделения и контакта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бывают природными, договорными и морскими. Они закрепляют суверенитет государства и одновременно определяют порядок перехода людей, грузов и вооружённых сил.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реки часто становятся удобными рубежами, потому что их легче распознать на местности. Примеры такого типа — Альпы и Рейн, где природа помогает обозначить пределы.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границы воспринимаются одинаково: часть из них остаётся предметом переговоров или политических споров. В таких зонах особенно заметны напряжённость, контроль и дипломатическое давление.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разделение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может быть и зоной сотрудничества: через неё проходят торговля, транспорт и приграничные связи. Поэтому она одновременно служит барьером и пространством контакта.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рост повлияли не только распад империй, но и новые волны самоопределения народов.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скачки приходятся на деколонизацию и распад крупных федераций; это изменило международную систему и увеличило число участников политики.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государств в XX–XXI веках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8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числа суверенных государств по данным ООН и справочным историческим обзорам
</a:t>
            </a:r>
            <a:endParaRPr lang="en-US" sz="1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энергия и геополитическое влияние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редкоземельные металлы, пресная вода и уран дают государствам не только доход, но и рычаги влияния. Чем важнее ресурс, тем острее борьба за его контроль.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 и Каспийский регион важны как зоны энергии и транзита. Здесь пересекаются интересы государств, компаний и потребителей, поэтому политическая стабильность напрямую связана с ресурсной безопасностью.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сами по себе не решают всё: значение имеют трубопроводы, порты и маршруты доставки. Контроль над ними позволяет влиять на цены, доступ к рынкам и устойчивость поставок.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ведущие позиции в добыче и переработке редкоземельных элементов. Это показывает, что в современной геополитике важны не только сырьё, но и контроль над переработкой и поставками.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геополитический конфликт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 дефицита ресурса или спора о территории к переговорам либо эскалации.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геополитика и контроль коммуникаций
</a:t>
            </a:r>
            <a:endParaRPr lang="en-US" sz="4355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 морю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исторически стали главными артериями мировой торговли: перевозка грузов по морю дешевле и масштабнее, чем по суше, поэтому контроль над ними быстро превращается в политический ресурс.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базы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военно-морские базы и судоходные коридоры позволяют государству влиять на доступ к рынкам, сырьевым районам и линии снабжения, а также расширяют его военную мобильность.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Ормузский и Малаккский проливы, Суэцкий канал и Босфор приобрели стратегическое значение, потому что через них проходят потоки нефти, сырья и контейнерных грузов между регионами мира.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морская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морская мощь остаётся частью общего международного влияния: кто способен защищать коммуникации и контролировать узлы на карте, тот получает преимущество в торговле и безопасности.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центр решений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формируют один из самых влиятельных политико-экономических пространств мира. Здесь сосредоточены финансовые рынки, высокие технологии и военный потенциал, который задаёт повестку далеко за пределами региона.
</a:t>
            </a:r>
            <a:endParaRPr lang="en-US" sz="1779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плотная сеть интересов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соединяет крупные экономики, транспортные коридоры и сложную систему союзов. На сравнительно небольшой территории здесь тесно переплетены торговля, безопасность, миграция и вопросы общей политики.
</a:t>
            </a:r>
            <a:endParaRPr lang="en-US" sz="1931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производство и конкуренция
</a:t>
            </a:r>
            <a:endParaRPr lang="en-US" sz="2376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остаётся пространством стремительного роста, мощной промышленности и технологического соперничества. Морские маршруты, порты и цепочки поставок делают регион особенно чувствительным к любым политическим кризисам.
</a:t>
            </a:r>
            <a:endParaRPr lang="en-US" sz="1908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Восток: ресурсы и перекрёсток путей
</a:t>
            </a:r>
            <a:endParaRPr lang="en-US" sz="2379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сочетает богатые энергоресурсы, стратегические проливы и сложную систему региональных противоречий. Контроль над маршрутами поставок и безопасность морских коммуникаций здесь имеют глобальное значение.
</a:t>
            </a:r>
            <a:endParaRPr lang="en-US" sz="1931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узлы мировой силы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вес измеряется не только объёмом производства, но и ролью в торговле, технологиях и финансах.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Китай и ЕС задают основные правила мировой экономики, а Индия укрепляет позиции за счёт быстрого роста.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мирового экономического веса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МВФ и ВТО, 2023–2024 гг.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интеграция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 для 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региональные организации создают пространство для дипломатии, где государства обсуждают споры, формулируют правила и ищут компромиссы без прямого столкновения.
</a:t>
            </a:r>
            <a:endParaRPr lang="en-US" sz="247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и другие военно-политические объединения усиливают коллективную оборону, но одновременно делают региональные конфликты частью более широкой системы сдерживания.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и рынки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и АСЕАН показывают, как интеграция упрощает торговлю, движение людей и согласование норм, повышая предсказуемость экономических связей.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и Африканский союз отражают стремление стран к более заметной роли в мировой политике, где важно не только участие, но и способность влиять на решения.
</a:t>
            </a:r>
            <a:endParaRPr lang="en-US" sz="2476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силы государства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сила государства складывается не из одного показателя, а из сочетания демографии, экономики, военной мощи и технологий.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государства, которые одновременно обладают людским ресурсом, экономической базой, оборонной мощью и технологическим превосходством.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политгеографических и геополитических классификаций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эпохи глобализации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стран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связала экономики через торговлю, инвестиции и логистику, поэтому сбой в одном регионе быстро отражается на других странах и отраслях.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Микрочипы, облачные сервисы и цифровые платформы стали предметом стратегической конкуренции, потому что определяют производительность, безопасность и доступ к рынкам.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инфраструктура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данными, сетями связи и критической инфраструктурой даёт государствам и корпорациям влияние, сопоставимое с владением материальными ресурсами.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поставок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и логистические кризисы показали, что зависимость от внешних поставок создаёт дефициты, рост цен и политическое давление даже в развитых странах.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гибридное влияние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 сочетание инструментов, применяемых государствами в современной геополитике.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евразийской геополитики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Межконтинентальное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европейское и азиатское пространства, что делает её важным звеном между крупными рынками, транспортными маршрутами и зонами политического влияния.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Арктике усиливает значение северных морских путей, портовой инфраструктуры и освоения ресурсов, а также повышает требования к безопасности и навигации.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Арктика дают доступ к энергии, полезным ископаемым и воде, поэтому ресурсный потенциал остаётся одним из ключевых факторов геополитического веса страны.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влияет на связи с Европой, Китаем и Центральной Азией, а также на устойчивость постсоветского пространства, где важны транспорт и безопасность.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угрозы редко действуют поодиночке: один кризис может запустить цепочку проблем в соседних регионах и на мировых рынках.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конфликты вокруг территории и ресурсов, но климат и цифровая безопасность быстро выходят на первый план.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риски XXI 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обобщена по материалам международных организаций и аналитических обзоров, 2020-е гг.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политическую карту мира критически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момент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карта показывает не вечную, а текущую политическую ситуацию. Границы, признание государств и статус территорий могут изменяться из-за войн, соглашений и референдумов.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зоны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союзы, экономические блоки и сферы влияния не всегда видны сразу, но они помогают понять, почему соседние страны действуют согласованно или конфликтуют.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не только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линий раздела важно учитывать столицы, автономии, спорные зоны, морские границы и транспортные коридоры, потому что именно они часто определяют реальную геополитику.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Сопоставлять карту и 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становится понятнее, если сравнивать её с историческими событиями: распадом государств, объединениями, миграциями и изменением международного признания.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Отделять факт от 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взгляд помогает не воспринимать карту как нейтральную картинку: она отражает баланс сил, интересы и споры, а не окончательную истину.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формирует политику не меньше, чем решения лидеров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и геополитика показывают, что территория, ресурсы, границы и коммуникации напрямую влияют на силу государства, его безопасность и место в мире.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2026-06-03T06:46:59Z</dcterms:created>
  <dcterms:modified xsi:type="dcterms:W3CDTF">2026-06-03T06:46:59Z</dcterms:modified>
</cp:coreProperties>
</file>