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Общественно-политические проблемы России (1995–1999)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Кризис, реформы и перемены в России второй половины 1990-х годов.
</a:t>
            </a:r>
            <a:endParaRPr lang="en-US" sz="2852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масштабных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оставил глубокий экономический спад и политическую нестабильность. Это привело к падению уровня жизни и демографическим проблемам, формируя почву для кризисов конца 1990-х.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реформа и новая государственность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1993 году была принята новая Конституция РФ, закрепляющая президентско-парламентскую модель с разделением властей, направленное на стабилизацию политической системы страны.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Введена должность Президента с расширенными полномочиями, а также создан двухпалатный парламент: Государственная Дума и Совет Федерации, что формировало законодательную основу.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гарантировала права и свободы граждан, однако сохранялись политические противоречия и напряжённость между ветвями власти, влияя на дальнейшее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1996 по 1998 год Россия пережила три смены кабинетов министров, что отражало нерешительность и конфликты внутри власти по вопросам экономической политики.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импичмента президента в 1999 году стала ярким проявлением кризиса разделения властей и борьбы за контроль над ключевыми институтами государства.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разногласия касались перераспределения бюджетных средств между центром и регионами, что усиливало напряжённость федеративных отношений.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законодательстве вызывали споры, а ограничения полномочий главы государства лишь усугубляли внутренние политические противоречия.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ветвей власти: конфликты и кризисы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1998 года: причины и последствия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охватил финансовую систему и повлиял на все уровни общества, обнажив слабость институциональных структур.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Дефолт и девальвация рубля серьёзно подорвали доверие к государству и вызвали ухудшение жизненного уровня большинства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Минэкономразвития РФ, Росстат, 1999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ВВП России 1996–1999: динамика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1999 году наблюдается первый после кризиса рост ВВП, что сигнализирует о начале экономического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скачок инфляции в 1998 году совпал с глубоким сокращением ВВП, за которым последовал постепенный экономический подъём.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служба государственной статистики, 2000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президентское кресло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прошли в условиях острой политической конкуренции между Борисом Ельциным и Геннадием Зюгановым. Использование административного ресурса и поддержка крупного бизнеса сыграли ключевую роль в победе Ельцина.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в формировании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и государственные телеканалы активно влияли на общественное мнение, продвигая интересы кандидатов и формируя раскол в обществе в процессе выборов.
</a:t>
            </a:r>
            <a:endParaRPr lang="en-US" sz="96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 к институтам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победу, уровень доверия к президентству снизился. Общество стало проявлять возросшие антисистемные настроения и политическое разделение сохранялось.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1996 года: раскол и общественное доверие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1996–1998 годов около 25 миллионов граждан сталкивались с задержками выплат зарплат, пенсий и социальных пособий, ухудшая положение уязвимых групп.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задолженности усугубился инфляцией и снижением реальных доходов, провоцируя недовольство и давление на систему социальной защиты.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Нарастающее недовольство сопровождалось ростом протестных акций, что отражало стремление общества к реформам и улучшению условий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нестабильность и невыплаты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Криминализация общества во второй половине 1990-х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тяжких преступлений в 1996–1998 годах вырос на 13%, что свидетельствует о увеличении уровня насилия и правонарушений среди населения. Это усилило страх и ощущение нестабильности.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Организованные преступные группировки укоренялись в экономике и власти, что ухудшало работу правоохранительных органов и подрывало авторитет государства в глазах граждан.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экономического кризиса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богатыми и бедными стал заметно шире, более трети населения жили за чертой бедности, что усилило социальную напряжённость.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резко возросла, многие потеряли работу, что напрямую влияло на уровень жизни и социальную защищённость семей.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ситуация ухудшалась — снижалась рождаемость и увеличивалась смертность, что отражало общий стресс и ухудшение здравоохранения.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недовольство выражалось в многократных забастовках и протестах, особенно среди работников бюджетной сферы и промышленных предприятий.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Федеративные отношения и регионализация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1994: Рост влияния глав регионов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Губернаторы получили значительные полномочия и финансовую независимость, что сделало их влиятельными политическими игроками, способными добиваться интересов своих территорий.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1992: Подписание Федеративного договора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Федеративный договор стал ключевым документом, определившим особый статус некоторых регионов, особенно Татарстана и Башкортостана, усилив их автономию в рамках России.
</a:t>
            </a:r>
            <a:endParaRPr lang="en-US" sz="1104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1990-х: Укрепление региональной политической самостоятельности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1999 году губернаторы активно вмешивались в федеральные процессы, создавая предпосылки для региональной конкуренции и децентрализации власти.
</a:t>
            </a:r>
            <a:endParaRPr lang="en-US" sz="1079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1997–1999: Обострение конфликтов между центром и регионами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Напряжённость в федеративных отношениях возросла из-за споров о распределении налоговых потоков и законодательных полномочий.
</a:t>
            </a:r>
            <a:endParaRPr lang="en-US" sz="11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федерального контроля на Северном Кавказе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стала поводом для усиления присутствия федеральных сил в регионе, что сопровождалось ограничением региональной автономии и усилением централизации власти в Северо-Кавказском федеральном округе.
</a:t>
            </a:r>
            <a:endParaRPr lang="en-US" sz="1007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Грозного и массовые жертвы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1999 года привели к разрушению значительной части городской инфраструктуры Грозного. Гражданские потеряли десятки тысяч жизней, а многие жители были вынуждены покинуть родные места.
</a:t>
            </a:r>
            <a:endParaRPr lang="en-US" sz="1145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чеченская война: причины и последствия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их влияние на общественно-политические процессы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Вторую половину 1990-х отметило развитие крупных частных телеканалов, таких как НТВ и ОРТ, которые активно формировали политические предпочтения аудитории.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Медиамагнаты, включая Владимира Гусинского и Бориса Березовского, использовали СМИ как инструмент влияния на политику и продвижения интересов бизнес-групп.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стали ареной политической борьбы и важным фактором в избирательных кампаниях, оказывая существенное воздействие на общественное мнение.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Березовский: от предпринимателя до медиамагната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Березовский контролировал крупные средства массовой информации и нефтяные активы, используя влияние для лобби собственных экономических и политических интересов.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Гусинский и медиаимперия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Гусинский стал ключевой фигурой в создании независимых телеканалов, что обеспечило ему власть влиять на общественное мнение и правительство.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Абрамович и инвестиции в стратегические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Абрамович сосредоточил внимание на металлургии и энергетике, что усилило его влияние в экономических и политических кругах страны.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Олигархат: формирование и влияние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задержки зарплат и невыплаты пенсий стали катализатором для волн протестов и забастовок во многих регионах России.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Особенностью периода стала железнодорожная забастовка шахтёров 1998 года, объединившая трудящиеся коллективы и выразившая социальное недовольство.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и медицинский секторы активно участвовали в митингах, требуя реформ и улучшения условий труда и финансирования.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независимых профсоюзов и правозащитных организаций усиляло гражданскую позицию и новые формы политической активности.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активность и протестные движения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коррупции и теневой экономики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1990-х: начало системной коррупции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развивающаяся приватизация сопровождалась коррупционными схемами во властных структурах и бизнесе.
</a:t>
            </a:r>
            <a:endParaRPr lang="en-US" sz="1107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1997–1998: громкие коррупционные скандалы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случаев взяточничества среди правительственных чиновников и региональных руководителей усилило общественное недовольство.
</a:t>
            </a:r>
            <a:endParaRPr lang="en-US" sz="1107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1990-х: рост теневой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способствовала увеличению масштабов нелегальной деятельности, снижению прозрачности бизнеса и подрыву доверия к государству.
</a:t>
            </a:r>
            <a:endParaRPr lang="en-US" sz="11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России в мировой политике второй половины 1990-х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отношений с западными странами на фоне расширения НАТО и участия России в конфликте в Югославии 1999 года снизило её международный авторитет.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влияния в бывших республиках СССР привело к пересмотру внешнеполитических доктрин и стратегии взаимодействия с соседями.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Россия начала выстраивать новые экономические связи, пытаясь интегрироваться в глобальную экономику через БРИКС и Евразийские инициативы.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система и итоги выборов 1999 года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ландшафт отличался фрагментацией и отсутствием доминирующей партии, что затрудняло формирование устойчивого парламента.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Коммунистическая партия осталась влиятельной, получив около четверти голосов на выборах в Госдуму 1999 года.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Партия «Единство» выступила новым центристским игроком, резко бросив вызов традиционным оппозиционным силам.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партийной системы содействовала росту тенденций к централизации власти и укреплению исполнительной власти.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1999 года Владимир Путин возглавил правительство на фоне политической нестабильности и ожиданий реформ под новым лидером.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декабря Борис Ельцин неожиданно ушёл в отставку, передав полномочия Путину, что открыло новый этап в российской политике с усилением вертикали власти.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транзит: уход Ельцина и приход Путина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общественно-политических процессов 1995–1999 гг.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привел к формированию политической системы современного типа, заложил основу для стабилизации и нового курса развития России, несмотря на серьезные вызовы и кризисы.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2026-05-11T06:30:29Z</dcterms:created>
  <dcterms:modified xsi:type="dcterms:W3CDTF">2026-05-11T06:30:29Z</dcterms:modified>
</cp:coreProperties>
</file>