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В.Г. Распутин: жизнь, творчество и голос эпохи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писателя, в которой судьба страны звучит как личная история.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эпоха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выросла из послевоенного переосмысления страны, когда литература особенно внимательно всматривалась в деревню, нравственные основы личности и цену исторических перемен.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Аталанке и ранний жизненный опыт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послевоенные годы рано приучили его к нехватке хлеба, тяжёлой работе взрослых и ответственности детей, которые слишком быстро взрослели.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именно эти впечатления стали основой его размышлений о памяти, родном доме, утрате и внутренней стойкости человека перед испытаниями.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родился в 1937 году в сибирской Аталанке и с детства рос в мире, где природа, труд и бедность были неразделимы.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Иркутск, университет и первые шаги в профессии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Распутин поступил на историко-филологический факультет Иркутского университета. Здесь он расширил кругозор и научился видеть связь между судьбой человека и историей.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Журналистская школа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газетах приучила его к точному наблюдению и живому слову. Журналистский опыт позже помог ему создавать сдержанную, но очень напряжённую прозу.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биографии к темам прозы Распутина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его взглядов и литературных тем по этапам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успехи и признание критики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повести Распутина быстро выделились среди современной прозы: читатели увидели в них не внешнюю остроту, а серьёзный разговор о совести и человеческом долге.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привлекли «Деньги для Марии», «Последний срок» и «Живи и помни». В этих книгах герой оказывается перед трудным нравственным выбором.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точность психологических наблюдений, выразительные диалоги и редкую для прозы сдержанность, за которой чувствуется сильное внутреннее напряжение.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 «Прощание с Матёрой»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Остров, который уходит под воду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Матёра показана как живая деревня, обречённая исчезнуть из-за строительства гидроузла. Сюжет строится вокруг затопления, но за ним стоит более глубокая тема: можно ли сохранить память, когда меняется сама земля?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часть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избы, кладбище, дорога к реке и привычные семейные связи создают образ мира, который нельзя заменить новым устройством жизни. Для Распутина утрата дома означает утрату нравственной опоры и связи поколений.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перед прощанием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повести придаёт ощущение тихого, почти неизбежного прощания с прошлым. Не случайно Матёра стала символом не только деревни, но и хрупкости человеческой памяти перед лицом больших перемен.
</a:t>
            </a:r>
            <a:endParaRPr lang="en-US" sz="9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интервью Распутина по десятилетиям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поздних этапах разговор всё чаще выходил за рамки литературы и касался судьбы страны, веры и ответственности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последовательно расширяются: от деревни и личного опыта к общенациональным и философским вопросам.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интервью и публицистики 1960–2010-х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позиция и общественные выступления писателя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открыто говорил о необходимости беречь природу, особенно Байкал, считая его не ресурсом, а частью национальной совести и исторической памяти.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последовательно защищал деревню как пространство человеческого достоинства, семейной преемственности и живой связи с родной землёй.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публичных выступлениях звучала тревога из-за бездумного технического прогресса, когда удобство ставится выше человека и культурной памяти.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ценили в нём не политическую риторику, а редкую нравственную прямоту, личную ответственность и внутреннюю верность сказанному слову.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интервью Распутина: темы, годы и смысл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менялся круг его размышлений.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частных вопросов к широким историческим и духовным темам: именно так развивался публичный голос Распутина.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 публицистика 1970–2010-х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855" y="1779938"/>
            <a:ext cx="658031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749" y="1779938"/>
            <a:ext cx="658031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смыслы Байкала в интервью Распутина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мера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 его словах — не просто география, а нравственный ориентир. Через образ прозрачной воды Распутин утверждал мысль о границе человеческого вмешательства и необходимости внутренней меры.
</a:t>
            </a:r>
            <a:endParaRPr lang="en-US" sz="1334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рассматривал озеро как часть живого мира, который нельзя сводить к полезному ресурсу. Такая позиция связывала заботу о ландшафте с уважением к самой жизни и её хрупкости.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родной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Распутина прибайкальское пространство сохраняло следы истории, труда и семейной памяти. Поэтому защита Байкала для него означала защиту не только природы, но и культурного наследия края.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интервью он постоянно возвращался к мысли, что человек отвечает за последствия своих решений. Байкал становился проверкой совести: можно ли сохранить красоту, не разрушая её ради сиюминутной выгоды.
</a:t>
            </a:r>
            <a:endParaRPr lang="en-US" sz="13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Сдержанность и требовательность к слову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 личности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видели в Распутине человека замкнутого, собранного и очень внимательного к собеседнику. В его присутствии ощущались внутренняя дисциплина и нежелание говорить впустую.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в воспоминаниях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Искандер, Астафьев, Залыгин и другие часто подчёркивали его непримиримость к фальши. При этом рядом с принципиальностью отмечались скромность, спокойствие и редкая сосредоточенность на главном.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современники связывали с Распутиным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современников фиксируют не только литературный авторитет, но и редкое совпадение личной и творческой позиции. Особенно это заметно в воспоминаниях писателей его поколения.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Распутина в памяти современников — нравственный авторитет, для которого слово, поступок и гражданская позиция были неразделимы.
</a:t>
            </a:r>
            <a:endParaRPr lang="en-US" sz="128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и интервью современников о В.Г. Распутине, 1960–2010-е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интервью: вера, старение и историческая тревога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2010-х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интервью звучат темы веры, покаяния и внутреннего очищения. Писатель размышляет о старении как о времени подведения нравственных итогов и проверки прожитой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беседах этого времени Распутин всё чаще говорит о распаде связей между людьми и о потере исторической памяти. Его интонация становится более строгой и сосредоточенной.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высказывания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размышления объединяют тревогу за страну и верность прежним ценностям. Распутин говорит уже не только как автор, но и как свидетель эпохи, сохранивший твёрдость взглядов.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общественного образа Распутина
</a:t>
            </a:r>
            <a:endParaRPr lang="en-US" sz="2953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литературное признание постепенно перерастало в моральный и культурный авторитет.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и его современники: общие темы и различия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Распутин был частью общего литературного движения, но сохранял собственный интонационный и мировоззренческий центр.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четырёх авторов есть общая тревога за деревню и природу, но Распутин выделяется более строгим этическим тоном и сильной религиозно-философской перспективой.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и литературные оценки авторов «деревенской прозы»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60" y="2687716"/>
            <a:ext cx="298573" cy="341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0873" y="2687716"/>
            <a:ext cx="255920" cy="341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2939" y="2687716"/>
            <a:ext cx="341226" cy="34122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55261" y="2721838"/>
            <a:ext cx="341226" cy="272981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устной речи Распутина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7" name="Text 2"/>
          <p:cNvSpPr txBox="1"/>
          <p:nvPr/>
        </p:nvSpPr>
        <p:spPr>
          <a:xfrm>
            <a:off x="935250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точная фраза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интервью Распутин избегал длинных рассуждений и говорил ёмко. Его фразы звучали как завершённые мысли, в которых каждое слово было отобрано особенно тщательно.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306173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 острые темы он говорил без крика и нажима. Эта сдержанность делала его позицию убедительной: сила речи рождалась не из пафоса, а из внутренней твёрдости.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206456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без украшательства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ответах часто встречались простые сравнения и жизненные детали. Они не украшали мысль, а помогали сделать её ясной, близкой и запоминающейся для слушателя.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338777" y="1722129"/>
            <a:ext cx="1319299" cy="22307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отмечали, что в устной речи Распутина чувствовалась та же цельность, что и в прозе. Разговор о жизни у него всегда сводился к вопросу совести и ответственности.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сохранялась память о Распутине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вечера и выставки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2015 года в Иркутске и Москве проходили вечера памяти, выставки и встречи, посвящённые его книгам и интервью. На фотографиях этих событий рядом с портретами писателя часто появлялись Байкал и сибирский пейзаж, подчёркивающие связь его жизни с родной землёй.
</a:t>
            </a:r>
            <a:endParaRPr lang="en-US" sz="1285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в культурном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Распутин стал частью школьного и университетского разговора о современной русской литературе. Его тексты читают как свидетельство эпохи, а образ писателя нередко сопровождают траурные фотографии, архивные кадры и материалы о прощании с ним.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мотивы, которые чаще всего связывают с Распутиным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критике эти мотивы встречаются не только в повестях, но и в поздних интервью, где личные наблюдения переходят в размышления о судьбе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 остаётся мотив исчезающего уклада: через него раскрываются память, совесть и историческая ответственность.
</a:t>
            </a:r>
            <a:endParaRPr lang="en-US" sz="1336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статьи, воспоминания и интервью о В.Г. Распутине, 1960–2010-е годы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Распутин: слово, проверенное совестью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оставил после себя не только книги, но и нравственный ориентир. Его биография, интервью и память современников убеждают: сила писателя измеряется верностью человеку, земле и правде.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2026-05-23T12:01:49Z</dcterms:created>
  <dcterms:modified xsi:type="dcterms:W3CDTF">2026-05-23T12:01:49Z</dcterms:modified>
</cp:coreProperties>
</file>