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Цыферов. «Град»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летнем граде, смелости и удивлении маленького героя.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Цыферов и его добрые 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Геннадий Цыферов писал короткие, светлые истории для детей. В них обычные явления природы превращаются в маленькое чудо, а тихие открытия становятся важными и запоминающимися.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сказка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приключение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очень короткий и живой, поэтому история читается как быстрое летнее приключение. В ней есть движение, звук и удивление, которое сменяет испуг.
</a:t>
            </a:r>
            <a:endParaRPr lang="en-US" sz="1064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град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начинаются неожиданно: над летним днём вдруг раздаётся шум града. Герой сначала теряется, потому что не сразу понимает, что происходит вокруг.
</a:t>
            </a:r>
            <a:endParaRPr lang="en-US" sz="1083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холод и быстрые удары льдинок пугают ребёнка. Но вместе со страхом появляется и любопытство: хочется рассмотреть необычное природное явление внимательнее.
</a:t>
            </a:r>
            <a:endParaRPr lang="en-US" sz="1064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перестаёт только тревожиться и начинает следить за происходящим. Так обычный дождь с градом превращается для него в маленькое открытие о природе.
</a:t>
            </a:r>
            <a:endParaRPr lang="en-US" sz="106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00" y="1087979"/>
            <a:ext cx="2250000" cy="20148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6775" y="1087870"/>
            <a:ext cx="2252700" cy="2015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6775" y="1087979"/>
            <a:ext cx="2250000" cy="20148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75721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стоит перед сильной погодой и кажется особенно беззащитным. На его фоне туча, дождь и град выглядят огромными, почти как настоящие великаны. Именно такой контраст делает сцену выразительной и понятной детям.
</a:t>
            </a:r>
            <a:endParaRPr lang="en-US" sz="897" dirty="0"/>
          </a:p>
        </p:txBody>
      </p:sp>
      <p:sp>
        <p:nvSpPr>
          <p:cNvPr id="9" name="Text 2"/>
          <p:cNvSpPr txBox="1"/>
          <p:nvPr/>
        </p:nvSpPr>
        <p:spPr>
          <a:xfrm>
            <a:off x="75722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грозой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56772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сначала тревожится, потому что природа ведёт себя неожиданно. Но он не теряется окончательно: внимательно смотрит вокруг и постепенно успокаивается. В этой простой сцене чувствуется тихая, но очень важная внутренняя смелость.
</a:t>
            </a:r>
            <a:endParaRPr lang="en-US" sz="897" dirty="0"/>
          </a:p>
        </p:txBody>
      </p:sp>
      <p:sp>
        <p:nvSpPr>
          <p:cNvPr id="11" name="Text 4"/>
          <p:cNvSpPr txBox="1"/>
          <p:nvPr/>
        </p:nvSpPr>
        <p:spPr>
          <a:xfrm>
            <a:off x="3456772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испугаться сразу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136769" y="3780575"/>
            <a:ext cx="2250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напоминает обычного школьника, который оказался один на один с непогодой. В нём нет ничего вычурного или сказочно-героического. Поэтому читателю легко представить себя на его месте и понять его чувства.
</a:t>
            </a:r>
            <a:endParaRPr lang="en-US" sz="960" dirty="0"/>
          </a:p>
        </p:txBody>
      </p:sp>
      <p:sp>
        <p:nvSpPr>
          <p:cNvPr id="13" name="Text 6"/>
          <p:cNvSpPr txBox="1"/>
          <p:nvPr/>
        </p:nvSpPr>
        <p:spPr>
          <a:xfrm>
            <a:off x="6136770" y="3241225"/>
            <a:ext cx="2250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близкий образ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перед большой природой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094" y="1845684"/>
            <a:ext cx="339413" cy="38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250" y="185123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70499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град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Ледяные шарики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состоит из маленьких кусочков льда, которые падают из тучи. Они бывают разного размера и могут быстро сыпаться на землю во время грозы.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Летняя гроза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град появляется летом, когда в небе собираются грозовые тучи. Для детей это привычная, но всё равно неожиданная перемена погоды.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стук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град звучит очень заметно: он стучит, шумит и будто прыгает по крыше, окнам и земле. Из-за этого картина кажется живой и почти слышимой.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событие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от летнего дня до спокойствия героя.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начале сказки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942250" y="1759859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Тревожное небо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самого начала чувствуется, что погода меняется слишком быстро. Небо темнеет, и от этого всё вокруг кажется непривычным и немного настороженным.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697013" y="2338334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любопытству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Вскоре тревога уступает место внимательному взгляду. Текст не остаётся мрачным: он мягко подводит к мысли, что природу можно не только бояться, но и разглядывать.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42257" y="2916816"/>
            <a:ext cx="3492600" cy="9496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неожиданного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понимает: сейчас случится что-то необычное. Такое ожидание создаёт напряжение, но оно не пугает слишком сильно, а только подогревает интерес.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900" y="953135"/>
            <a:ext cx="4605900" cy="2784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25" y="953135"/>
            <a:ext cx="4605900" cy="2784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39225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Цыферов передаёт град через короткие и точные действия: он стучит, сыплется, прыгает и шумит. Из-за этого читатель почти слышит, как по крыше и земле барабанят ледяные горошины. Картина получается очень подвижной и яркой.
</a:t>
            </a:r>
            <a:endParaRPr lang="en-US" sz="791" dirty="0"/>
          </a:p>
        </p:txBody>
      </p:sp>
      <p:sp>
        <p:nvSpPr>
          <p:cNvPr id="8" name="Text 2"/>
          <p:cNvSpPr txBox="1"/>
          <p:nvPr/>
        </p:nvSpPr>
        <p:spPr>
          <a:xfrm>
            <a:off x="539226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каждую льдинку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45150" y="4281250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града в сказке напоминают быстрый летний концерт. Всё вокруг словно оживает: воздух гудит, вода шуршит, а белые льдинки скачут и стучат. Такой язык помогает представить событие не только глазами, но и ушами.
</a:t>
            </a:r>
            <a:endParaRPr lang="en-US" sz="791" dirty="0"/>
          </a:p>
        </p:txBody>
      </p:sp>
      <p:sp>
        <p:nvSpPr>
          <p:cNvPr id="10" name="Text 4"/>
          <p:cNvSpPr txBox="1"/>
          <p:nvPr/>
        </p:nvSpPr>
        <p:spPr>
          <a:xfrm>
            <a:off x="5145151" y="3851025"/>
            <a:ext cx="338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Ливень как маленький концерт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град в тексте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5255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Обычный ребёнок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похож на сказочного богатыря. Он маленький, обычный и сразу вызывает доверие, потому что может ошибаться, пугаться и удивляться, как любой ребёнок.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49000" y="3751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чувства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он растерян и напуган. Это знакомо многим детям: когда что-то происходит неожиданно, хочется отступить и сначала просто понять, что же случилось.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737400" y="1648700"/>
            <a:ext cx="2988600" cy="10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итог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интерес и спокойствие. Герой уже не только боится, но и наблюдает, а значит, делает важный шаг к смелости и пониманию мира.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747875" y="344150"/>
            <a:ext cx="7576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герой понятен детям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смелость в сказке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естественен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страх не высмеивается и не преувеличивается. Он показан как обычное чувство, которое возникает, когда природа внезапно меняется и всё вокруг становится незнакомым.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наблюдении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героя не в том, чтобы совсем не бояться. Она в том, чтобы остановиться, посмотреть внимательнее и не закрыться от происходящего, а разобраться в нём.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вместо паники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начинает наблюдать, страх становится меньше. Так текст показывает: знание помогает справляться с тревогой лучше, чем бесполезная спешка и паника.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пример для детей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особенно близко младшим школьникам. Оно простое, жизненное и понятное: сначала испуг, потом интерес, а затем спокойствие и новое открытие.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087" y="1087645"/>
            <a:ext cx="3718800" cy="20155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0087" y="1087645"/>
            <a:ext cx="3718800" cy="2015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75088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летняя погода вдруг меняется, и во двор врывается град. Он не просто падает с неба, а словно сам ведёт себя шумно и стремительно, заставляя всё вокруг прислушаться и удивиться.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75089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как неожиданный гость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850112" y="3780575"/>
            <a:ext cx="3718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Цыферов показывает, что природа умеет «разговаривать» через стук, шорох и движение. Град становится заметным участником события: он прыгает, сыплется и меняет привычную тишину на весёлый, хоть и тревожный шум.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50114" y="3241225"/>
            <a:ext cx="37188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природа говорит звуком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47875" y="41952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Цыферова будто живая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произведения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построен просто и понятно, без длинных объяснений. Благодаря этому ребёнок легко следит за событиями и не теряет главную мысль даже в самом быстром эпизоде.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о погоде
</a:t>
            </a:r>
            <a:pPr algn="l" indent="0" marL="0">
              <a:lnSpc>
                <a:spcPct val="115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выбирает ясные слова, которые сразу вызывают образ тучи, дождя и холодных льдинок. Описание получается живым и помогает представить летний день очень наглядно.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слов, передающих стук, падение и шум. Они делают картину почти слышимой, а читателя — как будто стоящим рядом с героем во дворе.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без сложностей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речь помогает почувствовать и тревогу, и удивление, и спокойствие. Ребёнку легко заметить, как меняется настроение текста вместе с погодой и героем.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в герое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чувств героя в сказке показывает, как он переходит от испуга к спокойному пониманию происходящего.
</a:t>
            </a:r>
            <a:endParaRPr lang="en-US" sz="1101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35075" y="1643575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спешить бояться
</a:t>
            </a:r>
            <a:pPr algn="l" indent="0" marL="0">
              <a:lnSpc>
                <a:spcPct val="115000"/>
              </a:lnSpc>
              <a:buNone/>
            </a:pPr>
            <a:r>
              <a:rPr lang="en-US" sz="12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напоминает: не всякая неожиданность опасна. Иногда сначала кажется страшно, но если не паниковать, можно увидеть обычное природное явление и лучше его понять.
</a:t>
            </a:r>
            <a:endParaRPr lang="en-US" sz="1209" dirty="0"/>
          </a:p>
        </p:txBody>
      </p:sp>
      <p:sp>
        <p:nvSpPr>
          <p:cNvPr id="8" name="Text 2"/>
          <p:cNvSpPr txBox="1"/>
          <p:nvPr/>
        </p:nvSpPr>
        <p:spPr>
          <a:xfrm>
            <a:off x="1035075" y="2578511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наблюдать
</a:t>
            </a:r>
            <a:pPr algn="l" indent="0" marL="0">
              <a:lnSpc>
                <a:spcPct val="115000"/>
              </a:lnSpc>
              <a:buNone/>
            </a:pPr>
            <a:r>
              <a:rPr lang="en-US" sz="12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только переживает случившееся, но и внимательно смотрит вокруг. Именно наблюдение помогает ему заметить в грозе не только шум, но и удивительную красоту природы.
</a:t>
            </a:r>
            <a:endParaRPr lang="en-US" sz="1226" dirty="0"/>
          </a:p>
        </p:txBody>
      </p:sp>
      <p:sp>
        <p:nvSpPr>
          <p:cNvPr id="9" name="Text 3"/>
          <p:cNvSpPr txBox="1"/>
          <p:nvPr/>
        </p:nvSpPr>
        <p:spPr>
          <a:xfrm>
            <a:off x="1035075" y="3513446"/>
            <a:ext cx="44403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чудо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1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летний град у Цыферова превращается в маленькое открытие. Автор учит видеть интересное в простом и радоваться миру, который умеет неожиданно удивлять.
</a:t>
            </a:r>
            <a:endParaRPr lang="en-US" sz="1195" dirty="0"/>
          </a:p>
        </p:txBody>
      </p:sp>
      <p:sp>
        <p:nvSpPr>
          <p:cNvPr id="10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сказке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00200" y="1751010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рисунок, где тёплый летний двор соседствует с тёмной тучей. Такой контраст сразу показывает, как быстро меняется настроение сцены и природы.
</a:t>
            </a:r>
            <a:endParaRPr lang="en-US" sz="847" dirty="0"/>
          </a:p>
        </p:txBody>
      </p:sp>
      <p:sp>
        <p:nvSpPr>
          <p:cNvPr id="10" name="Text 3"/>
          <p:cNvSpPr txBox="1"/>
          <p:nvPr/>
        </p:nvSpPr>
        <p:spPr>
          <a:xfrm>
            <a:off x="2918901" y="2284776"/>
            <a:ext cx="2156700" cy="10464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льдинки, летящие вниз, сделают картинку динамичной и почти слышимой. Если показать их на земле, крыше или дорожке, сцена станет узнаваемой и очень выразительной.
</a:t>
            </a:r>
            <a:endParaRPr lang="en-US" sz="873" dirty="0"/>
          </a:p>
        </p:txBody>
      </p:sp>
      <p:sp>
        <p:nvSpPr>
          <p:cNvPr id="11" name="Text 4"/>
          <p:cNvSpPr txBox="1"/>
          <p:nvPr/>
        </p:nvSpPr>
        <p:spPr>
          <a:xfrm>
            <a:off x="600204" y="2932921"/>
            <a:ext cx="2156700" cy="9702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в центре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изобразить ребёнка небольшим по размеру, чтобы рядом с грозным небом он выглядел особенно живым и настоящим. Тогда легче почувствовать его испуг и последующее удивление.
</a:t>
            </a:r>
            <a:endParaRPr lang="en-US" sz="81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7525" y="1177584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7669" y="1172034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7525" y="2940997"/>
            <a:ext cx="376800" cy="376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27669" y="2935447"/>
            <a:ext cx="339413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747875" y="293075"/>
            <a:ext cx="75765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сказки с жизнью детей
</a:t>
            </a:r>
            <a:endParaRPr lang="en-US" sz="2250" dirty="0"/>
          </a:p>
        </p:txBody>
      </p:sp>
      <p:sp>
        <p:nvSpPr>
          <p:cNvPr id="13" name="Text 2"/>
          <p:cNvSpPr txBox="1"/>
          <p:nvPr/>
        </p:nvSpPr>
        <p:spPr>
          <a:xfrm>
            <a:off x="874525" y="1685259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погода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уже видели сильный дождь, тучи и ветер. Поэтому история сразу связывается с личным опытом и кажется понятной с первых строк.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63750" y="1685258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Внезапность события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 появляется неожиданно, как и в настоящей жизни. Это помогает вспомнить, что погода может измениться очень быстро, даже когда день начинался спокойно и солнечно.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874525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страха к интересу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Ребёнку легко узнать в герое свои чувства: сначала тревога, потом любопытство. Такая смена переживаний делает сказку близкой и понятной младшим школьникам.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863750" y="3446333"/>
            <a:ext cx="3440400" cy="89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природа — не далёкая тема из учебника, а часть повседневной жизни. Она может удивлять, шуметь и становиться настоящим событием во дворе.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03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310300" y="243200"/>
            <a:ext cx="8484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текст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5568475" y="11254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2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30040"/>
              </a:lnSpc>
              <a:buNone/>
            </a:pPr>
            <a:r>
              <a:rPr lang="en-US" sz="2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тревога: погода резко меняется, и неизвестность пугает героя. Читатель тоже чувствует напряжение, потому что не сразу понимает, что происходит.
</a:t>
            </a:r>
            <a:endParaRPr lang="en-US" sz="1237" dirty="0"/>
          </a:p>
        </p:txBody>
      </p:sp>
      <p:sp>
        <p:nvSpPr>
          <p:cNvPr id="11" name="Text 3"/>
          <p:cNvSpPr txBox="1"/>
          <p:nvPr/>
        </p:nvSpPr>
        <p:spPr>
          <a:xfrm>
            <a:off x="1023200" y="214890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2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
</a:t>
            </a:r>
            <a:pPr algn="r" indent="0" marL="0">
              <a:lnSpc>
                <a:spcPct val="130040"/>
              </a:lnSpc>
              <a:buNone/>
            </a:pPr>
            <a:r>
              <a:rPr lang="en-US" sz="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возникает удивление. Шумный град нарушает привычную тишину и делает сцену необычной, почти сказочной, хотя речь идёт о самом обычном природном явлении.
</a:t>
            </a:r>
            <a:endParaRPr lang="en-US" sz="1253" dirty="0"/>
          </a:p>
        </p:txBody>
      </p:sp>
      <p:sp>
        <p:nvSpPr>
          <p:cNvPr id="12" name="Text 4"/>
          <p:cNvSpPr txBox="1"/>
          <p:nvPr/>
        </p:nvSpPr>
        <p:spPr>
          <a:xfrm>
            <a:off x="5568475" y="3140825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4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наблюдения
</a:t>
            </a:r>
            <a:pPr algn="l" indent="0" marL="0">
              <a:lnSpc>
                <a:spcPct val="13004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присматривается, приходит облегчение. Страшное уже не кажется таким опасным, потому что становится понятным и даже интересным.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023200" y="4165650"/>
            <a:ext cx="25737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4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
</a:t>
            </a:r>
            <a:pPr algn="r" indent="0" marL="0">
              <a:lnSpc>
                <a:spcPct val="130040"/>
              </a:lnSpc>
              <a:buNone/>
            </a:pPr>
            <a:r>
              <a:rPr lang="en-US" sz="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остаются тихая радость и любопытство. Происшествие завершилось благополучно, а у читателя появляется чувство, что природа умеет удивлять и учить.
</a:t>
            </a:r>
            <a:endParaRPr lang="en-US" sz="12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подходит для 2 класса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2038238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объём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короткое, поэтому второклассникам легко удержать внимание от начала до конца. Сюжет не перегружен подробностями и быстро движется вперёд.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703820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герой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персонаж близок детям по возрасту и чувствам. Его испуг, любопытство и спокойствие легко узнать, а значит, легко обсудить на уроке.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710652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тучи, град, шум и движение — всё, что помогает представить картину и не скучать. Образы простые, но очень выразительные.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717469" y="2038289"/>
            <a:ext cx="16644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разговор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даёт хороший повод поговорить о природе, смелости и внимательности. После чтения детям удобно отвечать на вопросы и делиться своими наблюдениями.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«Град»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4700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важно не отворачиваться от неожиданного события, а внимательно его рассмотреть. Тогда даже пугающая картина становится понятнее и интереснее.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4707" y="3161866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учится не поддаваться первому испугу. Он постепенно успокаивается, потому что начинает понимать происходящее и перестаёт бояться неизвестности.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1588" y="1670984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Доброму взгляду на мир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Цыферова природа не враждебна, а удивительна. Текст учит смотреть на мир с доверием и замечать в нём не только шум, но и красоту.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91600" y="3161881"/>
            <a:ext cx="3492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Внутренней смелости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сказке — это не отсутствие страха, а умение не растеряться. Именно такой пример особенно полезен детям, которые только учатся справляться с волнением.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сказка о большом удивлении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«Град» Геннадия Цыферова — короткая, тёплая и очень понятная сказка. Она напоминает: даже в шумном и неожиданном событии можно увидеть красоту, если не бояться смотреть внимательно.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2026-05-27T15:14:41Z</dcterms:created>
  <dcterms:modified xsi:type="dcterms:W3CDTF">2026-05-27T15:14:41Z</dcterms:modified>
</cp:coreProperties>
</file>