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Носов и Незнайка: весёлая сказка для чтения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 о коротышках, дружбе и смешных ошибках.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писал так, что детям легко следить за сюжетом: просто, живо и с улыбкой. В его книгах герои спорят, ошибаются, учатся и становятся ближе читателю.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— мастер добрых детских историй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коротышках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Коротышки живут в особом сказочном городе, где есть дома, улицы и мастерские. Их жизнь похожа на обычную, только всё совсем крошечное и очень аккуратное.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маленький мир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коротышки маленькие, у них такие же чувства, как у нас. Они дружат, ссорятся, помогают друг другу и переживают из-за ошибок или удач.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людей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коротышки умеют чинить, другие строить, а кто-то любит всё объяснять. Благодаря разным умениям их город живёт дружно и интересно.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своё дело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коротышек выглядит игрушечным, но поступки героев совсем не игрушечные. Их выбор, слова и отношения помогают понять, как важно быть добрым и внимательным.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 настоящими поступками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Незнайка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любопытный, подвижный и очень заметный среди остальных коротышек. Его ошибки не раздражают, а делают историю живой, весёлой и легко узнаваемой.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 говорить уверенно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часто говорит так, будто знает всё на свете. Но потом оказывается, что он поторопился. Из-за этого появляются смешные и поучительные 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Гунька и другие герои показывают, что у каждого свой характер. Вместе они создают дружную компанию, где рядом с весельем есть и взаимная помощь.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Знайка любит порядок, точные объяснения и разумные решения. Он помогает увидеть, что знания и спокойствие важнее громких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Винтик и Шпунтик умеют мастерить, чинить и придумывать полезные вещи. Их труд делает жизнь коротышек удобнее и интереснее.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Незнайки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смешная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часто обещает больше, чем может сделать. Из-за этого его слова сталкиваются с реальностью, и получается комическая ситуация.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много живых разговоров. Герои говорят по-разному, поэтому их характеры сразу становятся понятными и близкими читателю.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построены на неожиданности. Читатель ждёт одного, а происходит совсем другое — и это вызывает улыбку.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Носова добрый. Автор смеётся над ошибками героя, но не обижает его, поэтому читать легко и приятно.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город коротышек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Уютные улицы и маленькие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коротышек всё кажется игрушечным, но устроено очень разумно. Здесь есть аккуратные домики, узкие улицы и места, где герои работают и встречаются. Так создаётся ощущение дружного, живого города, в котором каждому есть дело.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Мастерские, где рождаются полезные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интересно представлять мастерские, где что-то чинят, делают и придумывают. Там слышны разговоры, стук инструментов и обычная рабочая суета. Такой мир кажется маленьким, но в нём кипит настоящая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отрывок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события в сказке: от появления героев к смешной ошибке и важному выводу.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отрывке показана дружба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у коротышек проявляется в делах, а не только в играх. Они помогают друг другу, когда нужно что-то объяснить, исправить или придумать вместе.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молчат, а спорят, советуются и ищут общее решение. Такие разговоры показывают, что настоящие друзья умеют слушать друг друга.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и обсуждение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Коротышки чувствуют себя сильнее, когда действуют сообща. Вместе они переживают трудности, радуются успехам и делают свою жизнь веселее.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вместе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Носова друзья могут не соглашаться, но они остаются добрыми. Важно не победить в споре, а сохранить уважение и поддержку.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показан труд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дело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коротышек каждый занят полезным трудом. Кто-то мастерит, кто-то строит, кто-то чинит, и от этого жизнь становится удобнее.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работают аккуратно и старательно, появляются нужные вещи и порядок. Труд сразу приносит видимую пользу всему городу.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показывает, что умелые руки и старание делают жизнь лучше. Работа в сказке не скучная, а важная и радостная.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действует порывисто: сначала говорит, потом думает, а результатом нередко становятся смешные неприятности. Его уверенность яркая, но не всегда подкреплена знаниями и опытом.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Знайка, напротив, любит порядок, рассуждает внимательно и старается всё делать точно. Сопоставление героев показывает, что знания, терпение и учёба ценнее громких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и Знайка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Носов показывает характер героя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раскрывает Незнайку через короткие и живые диалоги: по его словам сразу слышны спешка, самоуверенность и желание казаться самым умным.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 важнее прямых объяснений. Он обещает больше, чем может выполнить, и именно действия показывают его настоящий характер без лишних комментариев.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подробности делают образ объёмным и запоминающимся. Ошибки Незнайки не выглядят злым поступком, а вызывают улыбку и помогают понять его слабости.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не поучает напрямую. Он создаёт историю, в которой читатель сам замечает: герой должен учиться, слушать других и отвечать за свои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слова, живые диалоги и добрый юмор помогают читать легко и с интересом, а также быстро понимать, что происходит с героями.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делают отрывок понятным младшим школьникам.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языка повести Н. Носова «Приключения Незнайки и его друзей»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поступка к уроку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цепочка событий, через которую Носов подводит читателя к выводу.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отрывок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не страшна, если после неё сделать правильный вывод. Именно так герой становится понятнее, а читатель видит, как важно исправлять себя.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на ошибках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обещаешь, нужно постараться выполнить обещание. Носов напоминает, что ответственность важнее минутного желания выглядеть героем.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ответственным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слова не помогают делу. История показывает, что уверенность без знаний быстро превращается в смешную неловкость и мешает заслужить уважение друзей.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хвастаться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смешно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Неловкие поступки Незнайки вызывают улыбку, потому что он старается выглядеть уверенно, но забывает подумать. Его ошибки выглядят забавно и легко запоминаются.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понятно, чему учит эпизод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смехом скрыт важный смысл: нужно быть внимательным к словам и делам. Добрая шутка у Носова помогает увидеть урок без скучного назидания.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случай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похож на обычного ребёнка: он спешит, мечтает, ошибается и хочет, чтобы его заметили. Поэтому его легко понять и представить рядом с собой.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смешной, но не злой. Его проказы не пугают, а создают весёлые ситуации, в которых хочется узнать, что произойдёт дальше.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приключениями героя интересно следить, потому что каждое событие похоже на игру. Читатель смеётся и одновременно замечает, как важно думать и слушать других.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Незнайка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отрывке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Незнайка показан не идеальным, а живым и узнаваемым. Его торопливость и самоуверенность становятся основой для смешных, но поучительных событий.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героя помогают увидеть разные характеры. Они могут спорить, советовать и поддерживать, поэтому мир коротышек выглядит настоящим и дружным.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тон рассказа делает чтение лёгким. Даже серьёзная мысль о внимательности и ответственности звучит мягко и дружелюбно.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ошибка в книге быстро приводит к большому комическому результату. Именно такие детали делают историю яркой и особенно запоминающейся.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чтение отрывка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неудача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происходит поспешный поступок, из-за которого возникает комическая ситуация и становится заметна ошибка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героями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 Незнайку и его друзей, узнаёт их характеры и сразу попадает в весёлый мир коротышек.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простой урок: нужно думать перед действием, беречь друзей и учиться на своих промахах.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с важным смыслом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Носова учит смеяться без злости, дружить по-настоящему и не бояться ошибок. В этом и сила истории: она радует, запоминается и помогает становиться лучше.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2026-05-23T23:34:20Z</dcterms:created>
  <dcterms:modified xsi:type="dcterms:W3CDTF">2026-05-23T23:34:20Z</dcterms:modified>
</cp:coreProperties>
</file>