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7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и многоликий регион мира.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0" y="1314"/>
            <a:ext cx="6572100" cy="51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Азия: пространство контрастов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объединяет страны Азии вне России и азиатской части СНГ. Это пространство огромных контрастов: от Средиземноморья до Тихого океана, от древних очагов цивилизации до современных мегаполисов.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мире и границы региона
</a:t>
            </a:r>
            <a:endParaRPr lang="en-US" sz="2991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занимает южные, юго-западные, восточные и юго-восточные районы материка. Такое положение делает регион связующим звеном между Европой, Африкой и Тихоокеанским миром.
</a:t>
            </a:r>
            <a:endParaRPr lang="en-US" sz="1135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берега омывают Тихий и Индийский океаны, а на северо-востоке — частично Северный Ледовитый. Моря региона формируют важные торговые и природные рубежи.
</a:t>
            </a:r>
            <a:endParaRPr lang="en-US" sz="1318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акватории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Южно-Китайское, Аравийское и Японское моря. Через них проходят маршруты мирового судоходства, а прибрежные зоны отличаются высокой концентрацией населения и хозяйства.
</a:t>
            </a:r>
            <a:endParaRPr lang="en-US" sz="1135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полуострова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полуострова — Аравийский, Индостан, Индокитай и Малая Азия. Они заметно влияют на климат, расселение и историческое развитие стран региона.
</a:t>
            </a:r>
            <a:endParaRPr lang="en-US" sz="13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5450" y="12"/>
            <a:ext cx="6138600" cy="514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горы, равнины, плато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71750" y="100702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Высочайшие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и Тибетское нагорье образуют высочайшую горную область планеты. Здесь сосредоточены мощные природные барьеры, влияющие на климат, водный режим и транспортные связи.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771750" y="192764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горами широко распространены обширные равнины, прежде всего Индо-Гангская и Восточно-Китайская. На них особенно благоприятны условия для земледелия и густого расселения.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771750" y="284827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 и дуги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частях региона чередуются плоскогорья, горные дуги и межгорные впадины. Такая мозаика рельефа создаёт резкие природные контрасты на сравнительно небольших расстояниях.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771750" y="376889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Контрастный рельеф определяет размещение городов, дорог, пашни и промышленных центров. Поэтому население чаще концентрируется в низменностях и долинах рек.
</a:t>
            </a:r>
            <a:endParaRPr lang="en-US" sz="11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главные факторы
</a:t>
            </a:r>
            <a:endParaRPr lang="en-US" sz="2607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географии зарубежной Азии, школьный курс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протяжённость региона объясняет резкую смену климатических условий — от холодных северных областей до жарких экваториальных территорий.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климатический контраст задаётся широтой и муссонами: чем южнее, тем теплее и влажнее, а влияние океана усиливает сезонность осадков.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8075" y="0"/>
            <a:ext cx="42243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24025" y="222978"/>
            <a:ext cx="71730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воды: реки и режим питания
</a:t>
            </a:r>
            <a:endParaRPr lang="en-US" sz="2745" dirty="0"/>
          </a:p>
        </p:txBody>
      </p:sp>
      <p:sp>
        <p:nvSpPr>
          <p:cNvPr id="10" name="Text 2"/>
          <p:cNvSpPr txBox="1"/>
          <p:nvPr/>
        </p:nvSpPr>
        <p:spPr>
          <a:xfrm>
            <a:off x="847075" y="1047050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Янцзы, Хуанхэ, Ганг и Инд входят в число главных рек региона. Их долины стали центрами древнего земледелия, плотного расселения и развития крупных городов.
</a:t>
            </a:r>
            <a:endParaRPr lang="en-US" sz="1321" dirty="0"/>
          </a:p>
        </p:txBody>
      </p:sp>
      <p:sp>
        <p:nvSpPr>
          <p:cNvPr id="11" name="Text 3"/>
          <p:cNvSpPr txBox="1"/>
          <p:nvPr/>
        </p:nvSpPr>
        <p:spPr>
          <a:xfrm>
            <a:off x="847075" y="205938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Водоснабжение и орошение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Меконг, Тигр и Евфрат играют важную роль в снабжении водой и орошении. Для многих стран именно речные системы обеспечивают устойчивость сельского хозяйства.
</a:t>
            </a:r>
            <a:endParaRPr lang="en-US" sz="1321" dirty="0"/>
          </a:p>
        </p:txBody>
      </p:sp>
      <p:sp>
        <p:nvSpPr>
          <p:cNvPr id="12" name="Text 4"/>
          <p:cNvSpPr txBox="1"/>
          <p:nvPr/>
        </p:nvSpPr>
        <p:spPr>
          <a:xfrm>
            <a:off x="847075" y="3071709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муссонных рек режим резко зависит от летних дождей: в тёплый сезон они широко разливаются, а в сухой период заметно мелеют.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47075" y="408403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реки питаются снегом и ледниками, поэтому более полноводны в период таяния. Это делает их важными для гидроэнергетики и водохранилищ.
</a:t>
            </a:r>
            <a:endParaRPr lang="en-US" sz="13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растительность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74899" y="12116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региона встречаются тундра и тайга, где растительность приспособлена к холоду и короткому вегетационному периоду. Эти зоны занимают сравнительно небольшие площади.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3974899" y="20657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районах преобладают степи, полупустыни и пустыни. Скудное увлажнение и континентальность климата ограничивают развитие древесной растительности.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3974899" y="29199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юго-востоке распространены муссонные леса, отличающиеся сезонной сменой влажности. Здесь особенно велика роль дождливого лета и тёплого климата.
</a:t>
            </a:r>
            <a:endParaRPr lang="en-US" sz="1236" dirty="0"/>
          </a:p>
        </p:txBody>
      </p:sp>
      <p:sp>
        <p:nvSpPr>
          <p:cNvPr id="13" name="Text 5"/>
          <p:cNvSpPr txBox="1"/>
          <p:nvPr/>
        </p:nvSpPr>
        <p:spPr>
          <a:xfrm>
            <a:off x="3974899" y="37740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тропики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тропиках растительность остаётся густой и многоярусной круглый год. Высота местности также важна: в горах хорошо заметна вертикальная поясность.
</a:t>
            </a:r>
            <a:endParaRPr lang="en-US" sz="12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3069593"/>
            <a:ext cx="4522200" cy="14431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численность, плотность, урбанизация
</a:t>
            </a:r>
            <a:endParaRPr lang="en-US" sz="2517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масштаб населения и различия в размещении людей по территории зарубежной Азии.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лидирует по численности населения, а люди особенно концентрируются в плодородных и удобных для транспорта районах.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демографические оценки по зарубежной Азии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0" y="2006667"/>
            <a:ext cx="4714800" cy="11301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и примеры стран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крупные субрегионы соотносятся с примерами государств и характерными особенностями их положения.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резко различаются по природе и хозяйственной специализации, поэтому внутри зарубежной Азии нет единого экономического профиля.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региональное деление Азии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религий и традиций особенно широко распространены в регионе.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формируют повседневную культуру региона и заметно влияют на нормы семьи, общения и общественной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 и регионоведению
</a:t>
            </a:r>
            <a:endParaRPr lang="en-US" sz="111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региона в целом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учебной географии и обзорам экономики Азии; без привязки к одной стране.
</a:t>
            </a:r>
            <a:endParaRPr lang="en-US" sz="1188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динамичны услуги, промышленность и транспорт, тогда как сельское хозяйство сохраняет важную роль в менее развитых странах.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движется к сервисно-промышленной модели, но хозяйство остаётся неоднородным: соседствуют высокотехнологичные экономики и аграрные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земледелия в регионе
</a:t>
            </a:r>
            <a:endParaRPr lang="en-US" sz="2991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земледелие зависит от орошения: без каналов и водохранилищ трудно получать стабильные урожаи в засушливых районах, особенно на Ближнем и Среднем Востоке.
</a:t>
            </a:r>
            <a:endParaRPr lang="en-US" sz="1214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склонах гор и в предгорьях широко используют террасы. Такой способ позволяет сохранить почву, удержать влагу и выращивать культуры там, где равнины ограничены.
</a:t>
            </a:r>
            <a:endParaRPr lang="en-US" sz="1337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Рис, чай и сахарный тростник особенно характерны для влажных и тёплых районов Южной и Юго-Восточной Азии, где муссоны обеспечивают достаточно влаги в период роста.
</a:t>
            </a:r>
            <a:endParaRPr lang="en-US" sz="1269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 зонам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хлопок, финики и овощи важны для более сухих территорий и густонаселённых долин. Здесь сельское хозяйство тесно связано с рынками крупных городов.
</a:t>
            </a:r>
            <a:endParaRPr lang="en-US" sz="12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энергетика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8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Energy Institute, IEA и региональным обзорам добычи полезных ископаемых; без единых сопоставимых количеств.
</a:t>
            </a:r>
            <a:endParaRPr lang="en-US" sz="988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и источники энергии распределены крайне неравномерно: одни территории специализируются на добыче топлива, другие — на гидро- и солнечной генерации.
</a:t>
            </a:r>
            <a:pPr algn="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 концентрируются в отдельных районах, а энергетика всё заметнее диверсифицируется за счёт солнца и крупных электростанций.
</a:t>
            </a:r>
            <a:endParaRPr lang="en-US" sz="11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центры, которые задают ритм экономики региона
</a:t>
            </a:r>
            <a:endParaRPr lang="en-US" sz="1869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Высокотехнологичные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и Сеул показывают, как плотная транспортная сеть и высокие технологии превращают мегаполис в центр управления экономикой. Здесь рядом работают штаб-квартиры корпораций, исследовательские институты и крупнейшие финансовые площадки.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Шанхай, Пекин и Гонконг соединяют промышленность, логистику и международные услуги. Их рост особенно заметен там, где порт, деловой район и скоростной транспорт образуют единое городское пространство.
</a:t>
            </a:r>
            <a:endParaRPr lang="en-US" sz="1161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Сингапур, Мумбаи и Дели демонстрируют другой тип концентрации: здесь решающую роль играют торговля, финансы, населённый рынок и инфраструктура агломерации. В таких центрах экономическая активность охватывает не только центр, но и пригородную зону.
</a:t>
            </a:r>
            <a:endParaRPr lang="en-US" sz="11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морские и сухопутные маршруты связывают зарубежную Азию с мировыми рынками.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торговли и направления связей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40" y="1179310"/>
            <a:ext cx="312100" cy="24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005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4858" y="1179310"/>
            <a:ext cx="312100" cy="2496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5261" y="1179310"/>
            <a:ext cx="312100" cy="2496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социальные трудности наиболее заметны
</a:t>
            </a:r>
            <a:endParaRPr lang="en-US" sz="2783" dirty="0"/>
          </a:p>
        </p:txBody>
      </p:sp>
      <p:sp>
        <p:nvSpPr>
          <p:cNvPr id="13" name="Text 2"/>
          <p:cNvSpPr txBox="1"/>
          <p:nvPr/>
        </p:nvSpPr>
        <p:spPr>
          <a:xfrm>
            <a:off x="284046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Азии очень велика доля молодёжи, поэтому школы, колледжи и рынок труда испытывают сильное давление. Быстрый прирост населения делает особенно важными образование и профессиональную подготовку.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454461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рабочие места создаются медленнее, чем растёт число трудоспособных людей. Это усиливает внутреннюю миграцию и повышает значение малого бизнеса и неформальной занятости.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624864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доступе к школе и университету заметны между крупными городами и удалёнными районами. Там, где инфраструктура слабее, социальный лифт работает медленнее.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795267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здравоохранения особенно остро ощущаются в густонаселённых долинах и сельской периферии. Перегрузка больниц, дефицит врачей и транспортная удалённость осложняют помощь населению.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нарастают экологические проблемы региона
</a:t>
            </a:r>
            <a:endParaRPr lang="en-US" sz="2766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города и ирригация усиливают спрос на воду. Во многих засушливых районах дефицит становится постоянной угрозой для сельского хозяйства и бытового снабжения.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землепользование и вырубка растительности приводят к истощению почв. Это особенно заметно в степных, полупустынных и горных районах с тонким почвенным покровом.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пустынь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охватывает сухие территории, где выпас, распашка и засухи ускоряют потерю плодородия. Пустынные участки расширяются, а урожайность снижается.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индустриальных агломерациях главными угрозами становятся смог, загрязнение рек и воздуха. Экологическая нагрузка здесь растёт быстрее, чем успевают развиваться системы очистки.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процессы, меняющие зарубежную Азию
</a:t>
            </a:r>
            <a:endParaRPr lang="en-US" sz="2534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всё глубже включается в мировые цепочки поставок. Это усиливает роль портов, транзитных узлов и производственных кластеров, ориентированных на внешние рынки.
</a:t>
            </a:r>
            <a:endParaRPr lang="en-US" sz="1367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меняют структуру экономики: растут электронная коммерция, финансовые сервисы, дистанционные платформы и высокотехнологичное производство, особенно в крупных агломерациях.
</a:t>
            </a:r>
            <a:endParaRPr lang="en-US" sz="1248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Инфраструктурный рывок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строительство дорог, железных дорог, портов и аэропортов сокращает издержки и связывает внутренние районы с побережьями и международными маршрутами.
</a:t>
            </a:r>
            <a:endParaRPr lang="en-US" sz="1371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агломераций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расширяются и сливаются в агломерации, где концентрируются рабочие места, образование и инновации. Именно они всё чаще задают темп развития целых стран.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2890035"/>
            <a:ext cx="4522200" cy="18022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субрегионов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субрегионов показывает, что природные условия, плотность населения и тип хозяйства в Азии меняются очень резко на небольших расстояниях.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выделяется ресурсами и сухостью, Южная — аграрной плотностью, Восточная — индустриализацией, а Юго-Восточная — морской торговлей.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физической и экономической географии зарубежной Азии.
</a:t>
            </a:r>
            <a:endParaRPr lang="en-US" sz="103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о крупнейшем регионе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объединяет предельно разные природные и общественные системы: от пустынь и высокогорий до сверхплотных агломераций и портовых зон. Именно контрасты делают её ключевым регионом современного мира.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2026-07-27T02:53:40Z</dcterms:created>
  <dcterms:modified xsi:type="dcterms:W3CDTF">2026-07-27T02:53:40Z</dcterms:modified>
</cp:coreProperties>
</file>