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словосочетания: как устроена связь слов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слова связаны друг с другом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схема словосочетания важна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увидеть смысловые и грамматические связи, не перепутать главное и зависимое слово и уверенно выполнять разбор в 7 классе.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словосочетание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 более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строится из двух или нескольких слов, которые связаны по смыслу и грамматически. Такая связь позволяет точно назвать предмет, признак, действие или обстоятельство.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главное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словосочетании одно слово является главным: оно задаёт вопрос и определяет смысл всей конструкции. Именно от него легче всего начать разбор.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 считается словосочетанием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 сказуемое, однородные члены и некоторые сочетания со служебными словами не относятся к словосочетаниям, если между словами нет подчинительной связи.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зависимое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уточняет главное: дополняет его значение, указывает признак, объект действия или обстоятельство. Оно не существует в словосочетании отдельно от главного.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 зависимое слово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является смысловым центром словосочетания. От него задают вопрос к другому слову, поэтому оно помогает понять, о чём именно идёт речь.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уточняет предмет, признак, действие или обстоятельство действия. Оно отвечает на вопрос, поставленный от главного слова, и делает высказывание точнее.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интересная книга, читать книгу, очень быстро главными словами будут книга, читать и быстро, а зависимыми — интересная, книгу и очень.
</a:t>
            </a:r>
            <a:endParaRPr lang="en-US" sz="11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связи в словосочетании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чем отличаются согласование, управление и примыкание.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связи определяют по тому, изменяется ли зависимое слово и как оно связано с главным.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словосочетания на примере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204125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высокая гора можно записать так: высокая → гора. Схема показывает, что связь направлена от главного слова к зависимому и помогает увидеть структуру словосочетания.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2254650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примере главным словом является гора, а зависимым — высокая. Прилагательное уточняет существительное, поэтому смысл словосочетания становится более точным и образным.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3305175"/>
            <a:ext cx="36843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используется согласование: прилагательное совпадает с существительным в роде, числе и падеже. Именно это согласование и отражает схема словосочетания.
</a:t>
            </a:r>
            <a:endParaRPr lang="en-US" sz="11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схему словосочетания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школьного разбора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94" y="1905053"/>
            <a:ext cx="230213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244" y="1905053"/>
            <a:ext cx="230213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33883"/>
            <a:ext cx="256800" cy="2054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согласовании зависимое слово меняется вместе с главным и повторяет его грамматические признаки. Поэтому формы слов оказываются согласованными по роду, числу и падежу.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согласование встречается в сочетаниях прилагательного и существительного, причастия и существительного, местоимения и существительного: новый учебник, интересной книги, синие тетради.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в схеме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схеме согласование показывают как связь между словами, которые изменяются совместно. Такая запись помогает быстро увидеть, что зависимое слово полностью подстраивается под главное.
</a:t>
            </a:r>
            <a:endParaRPr lang="en-US" sz="12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управлении главное слово требует от зависимого слова определённого падежа. Поэтому зависимое слово выбирается не случайно, а по смыслу и грамматической необходимости.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860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типу относятся сочетания читать книгу, гордиться успехом, думать о друге. В них зависимое слово не повторяет форму главного, но подчиняется его требованию.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982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семиклассника особенно важно различать управление с предлогом и без предлога. Это помогает правильно поставить вопрос и не перепутать падеж при разборе.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Примыкание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1579075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примыкании зависимое слово не изменяется, поэтому связь выражается смыслом и порядком слов. Так строятся сочетания идти быстро, очень интересно и читать вслух.
</a:t>
            </a:r>
            <a:endParaRPr lang="en-US" sz="1222" dirty="0"/>
          </a:p>
        </p:txBody>
      </p:sp>
      <p:sp>
        <p:nvSpPr>
          <p:cNvPr id="9" name="Text 3"/>
          <p:cNvSpPr txBox="1"/>
          <p:nvPr/>
        </p:nvSpPr>
        <p:spPr>
          <a:xfrm>
            <a:off x="6144261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примыкание, нужно увидеть, что зависимое слово нельзя поставить в другую форму. Оно лишь уточняет действие или признак, не изменяя своего вида.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3209036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роли зависимого слова выступают наречия, неопределённая форма глагола и деепричастие. Они не имеют форм, которые нужно согласовывать или изменять по падежам.
</a:t>
            </a:r>
            <a:endParaRPr lang="en-US" sz="12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типы связи в учебных примерах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для школьных упражнений по теме «Словосочетание».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встречаются модели с существительными и глаголами, поэтому важно заранее узнавать их по вопросу и форме зависимого слова.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 согласование требуют особого внимания: именно они составляют основную часть практических заданий.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схему словосочетания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схеме отмечают слово, от которого задаётся вопрос. Оно является смысловым центром словосочетания и помогает понять, какое слово уточняется и дополняется по смыслу.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показывают зависимое слово и направление связи с помощью стрелки, скобок или краткой записи вопроса. Так сразу видно, как слова объединяются в единое словосочетание.
</a:t>
            </a:r>
            <a:endParaRPr lang="en-US" sz="1117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должна быть компактной и точной: она фиксирует вопрос, форму зависимого слова и тип связи. Благодаря этому схема помогает быстро проверить разбор без лишних пояснений.
</a:t>
            </a:r>
            <a:endParaRPr lang="en-US" sz="10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и смысл в словосочетании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словосочетании главное слово не всегда стоит первым. Например, в сочетании письмо другу зависимым является слово другу, хотя оно находится после главного слова и отвечает на вопрос.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860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помогает, но не решает всё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слов часто подсказывает связь, однако для точного анализа нужно задать вопрос и определить форму зависимого слова. Это особенно важно в случаях с изменяемым порядком слов.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982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уточняет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зависимое слово стоит перед главным, схема показывает направление связи без ошибки. Поэтому красивые цветы и цветы красивые можно разобрать одинаково точно по смысловым отношениям.
</a:t>
            </a:r>
            <a:endParaRPr lang="en-US" sz="11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словосочетание от других конструкций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когда можно составлять схему, а когда перед нами другая синтаксическая единица.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нужна только для словосочетаний: остальные конструкции отличаются наличием основы, равноправием слов или цельным значением.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синтаксиса русского языка для 7 класса.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словосочетания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точного синтаксического анализа словосочетания.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схемы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главное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считать главным словом то, которое стоит рядом или кажется более заметным. Нужно опираться на вопрос: главное слово задаёт его, а зависимое отвечает на него.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определяют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управлении важно смотреть не только на смысл, но и на форму зависимого слова. Ошибка в падеже приводит к неправильному определению связи и к неточной схеме.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с предложением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словосочетание принимают за предложение и пытаются искать подлежащее и сказуемое. Если есть грамматическая основа, перед нами уже не словосочетание, а предложение.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неизменяемость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примыкании зависимое слово не изменяется, поэтому его нельзя проверять как при согласовании. Наречия и инфинитивы требуют особого внимания, иначе легко перепутать тип связи.
</a:t>
            </a:r>
            <a:endParaRPr lang="en-US" sz="11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речи чаще строятся словосочетания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модель для разборов словосочетаний в 7 классе.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удобно запоминать не по отдельности, а как повторяющиеся шаблоны, которые встречаются в упражнениях и текстах.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школьникам нужны именные и глагольные модели: они помогают быстро находить главное и зависимое слово.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тренировки схемы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весеннее солнце главным словом является солнце, а зависимым — весеннее. Это согласование: прилагательное изменяется вместе с существительным и отвечает на вопрос какое?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Гулять по парку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главное слово гулять, а зависимое — по парку. Такое сочетание относится к управлению, потому что глагол требует определённой падежной формы с предлогом.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выразительно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словосочетании читать выразительно главное слово — читать, зависимое — выразительно. Это примыкание: наречие не изменяется и присоединяется к глаголу по смыслу.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 реки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примере главным словом является дом, а зависимым — у реки. Схема показывает управление: существительное связано с зависимым словом через предлог и падеж.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966" y="1260879"/>
            <a:ext cx="277500" cy="24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394" y="2399463"/>
            <a:ext cx="277500" cy="22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420" y="3497962"/>
            <a:ext cx="277500" cy="27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схемы словосочетания с синтаксическим разбором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3138270" y="1196163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общего разбора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словосочетания входит в полный синтаксический разбор и помогает увидеть, как слова объединяются внутри предложения, не смешивая разные уровни анализа.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2050500" y="2322417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зависимостей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какие слова зависят друг от друга, и помогает правильно установить грамматические отношения. Это особенно полезно в длинных и сложных предложениях.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956125" y="3448672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схеме легче проверить форму слова, вопрос и тип связи. Благодаря этому разбор становится последовательным, а письменный ответ — более аккуратным и понятным.
</a:t>
            </a:r>
            <a:endParaRPr lang="en-US" sz="10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Схема, которая помогает понимать текст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словосочетания делает видимыми главное и зависимое слово, направление связи и тип подчинения. Она помогает разбирать фразы точно, быстро и без ошибок.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2026-05-28T14:02:15Z</dcterms:created>
  <dcterms:modified xsi:type="dcterms:W3CDTF">2026-05-28T14:02:15Z</dcterms:modified>
</cp:coreProperties>
</file>