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его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всем живым: он помогает дышать, расти и жить.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всегда рядом: на улице, в комнате, в лесу и даже в земле между частицами. Его можно почувствовать по ветру, запахам и шелесту листьев.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воздух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основную часть воздуха. Он не заметен и не пахнет, но вместе с другими газами образует оболочку, в которой на Земле может существовать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в воздухе меньше, чем азота, но именно он нужен людям и животным для дыхания. Без него организм не может получать энергию для движения и роста.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 пар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углекислый газ и водяной пар. Их немного, но они важны: растения используют углекислый газ, а водяной пар влияет на погоду и влажность.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газы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веществ, в воздух входят и другие газы. Все они вместе образуют смесь, которая поддерживает жизнь, помогает растениям расти и делает нашу планету обитаемой.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дышит всегда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дышит и днём, и ночью, даже во сне. Воздух нужен каждому вдоху, чтобы организм работал, а силы не исчезали, как плохое настроение в дождливый день.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«дышат»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воздух по-своему: днём они поглощают углекислый газ и выделяют кислород. Поэтому леса, сады и парки помогают природе и людям дышать легче.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тоже нужен воздух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могут жить без воздуха. Они дышат постоянно, чтобы двигаться, искать пищу и расти. Если воздух грязный, им становится труднее чувствовать себя хорошо.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нужен живым существам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 особенно чистым воздухом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лесу воздух кажется прохладным и прозрачным. Между деревьями мало пыли и почти не слышно машин, зато слышны птицы и шорох травы. Здесь легко дышится и хочется идти дальше без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и у моря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улицы и деревья будто умываются, а воздух становится свежее. У моря и в горах он тоже чище: там меньше дыма, пыли и запахов. Гулять в таких местах особенно приятно, как будто природа устроила праздник чистоты.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загрязняет воздух в городе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Выхлопы машин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автобусы выделяют выхлопные газы, особенно в пробках. Когда транспорта много, воздух рядом с дорогами становится тяжелее и менее приятным для дыхания.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могут выпускать в воздух дым и вредные вещества. Если их не задерживают специальные фильтры, грязь быстро распространяется по окрестностям вместе с ветром.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или сухую траву жгут, в воздух попадают дым, сажа и неприятный запах. Особенно вреден такой дым вблизи домов, школ и детских площадок.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со строек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стройках поднимается много пыли, которая летит в воздух и оседает на улицах, окнах и листьях. В ветреную погоду её становится ещё больше.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мало зелени, грязный воздух задерживается дольше. Деревья и кусты помогают удерживать пыль, поэтому без них городу труднее оставаться свежим и чистым.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становится грязным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дым и вредные вещества попадают в воздух и влияют на всё живое.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грязный воздух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4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Кашель и насморк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 раздражает дыхательные пути. Из-за пыли и дыма у человека может появиться кашель, насморк, боль в горле или головная боль.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7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Труднее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особенно чувствительны к грязному воздуху. Их организму сложнее справляться с пылью и дымом, поэтому им важнее гулять там, где воздух чище.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Растениям не хватает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оседает на листьях и мешает им получать солнечный свет. Растениям становится труднее расти, а значит, им сложнее помогать природе.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2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Животным неуютно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тоже страдают, когда воздух загрязнён. Им труднее жить, искать пищу и сохранять здоровье, если вокруг много дыма и пыли.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7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Больше утомляемость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грязном воздухе люди быстрее устают и чувствуют себя хуже. Прогулка уже не радует, а хочется скорее вернуться туда, где дышится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место, где воздух берегут
</a:t>
            </a:r>
            <a:endParaRPr lang="en-US" sz="3257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улицах нет мусора, пыли и лишнего дыма. По ним приятно идти пешком, а ещё хочется глубоко вдохнуть и улыбнуться без всякой причины.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клумбы делают двор живым и свежим. Зелёные растения задерживают пыль и помогают воздуху оставаться чище, даже когда рядом есть дорога.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движения без машин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ходят пешком или ездят на велосипеде. Когда машин меньше, дышать легче, а во дворе слышно не гудки, а голоса и смех.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стараются не жечь мусор и не разводить костры во дворах. Без серого дыма небо выглядит светлее, а воздух кажется лёгким и прозрачным.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пыль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задерживают пыль на листьях. Она не летит дальше по воздуху и постепенно оседает, поэтому рядом с зеленью дышится легче.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работает как щётка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 и лужайки тоже помогают природе. Трава удерживает частицы пыли и делает дворы, парки и школьные площадки более чистыми.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становится свежее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прибивают пыль к земле, и воздух быстро очищается. После ливня даже знакомая улица кажется умытой и очень свежей.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помощники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парк и школьный сад работают как дружная команда. Они помогают воздуху быть чище, прохладнее и приятнее для людей, животных и растений.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очищать воздух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дома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80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бумага и особенно пластик не должны гореть во дворе или на балконе. Дым от них быстро попадает в квартиру и делает воздух вредным для дыхания.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31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проветривать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окно на несколько минут утром и вечером, чтобы впустить свежий воздух. Так в комнате становится легче дышать, а запахи и затхлость исчезают.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1885085"/>
            <a:ext cx="1862584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и приборы работают только по делу, тратится меньше топлива на электростанциях. Это помогает уменьшить дым в воздухе и напоминает: лишняя лампочка любит отдыхать.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3" y="1885085"/>
            <a:ext cx="1862658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пускать дым в 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курите рядом с детьми и не допускайте табачного дыма в квартире. Такой воздух неприятен и вреден, а чистый дом всегда дышится свободнее и 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в школе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Проветривать классы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на переменах в классе полезно открывать окна. Свежий воздух помогает детям меньше уставать, а в комнате становится легче дышать и думать.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и коридоре нет пыли и мусора, воздух остаётся приятнее. Уборка помогает школе выглядеть аккуратно и не даёт грязи разлетаться повсюду.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бумагу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тетради, черновики и листы аккуратно, нужно меньше бумаги. А значит, сохраняется больше деревьев, из которых её делают, и природе становится чуть легче.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разводить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нельзя жечь мусор, листья или траву. Дым мешает дышать, а ещё может напугать детей и навредить растениям, которые растут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 для чистого воздуха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привычек, которые помогают уменьшать дым, пыль и мусор вокруг нас.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зелёные защитники воздуха
</a:t>
            </a:r>
            <a:endParaRPr lang="en-US" sz="33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у дома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тихой улице тянется аллея из высоких деревьев. Утром здесь гуляют жители, а листья тихо шуршат над дорожкой. Деревья задерживают пыль и делают двор светлее, словно природа сама украсила дом зелёной рамкой.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посадка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дети сажают молодую липу и аккуратно поливают её из лейки. Рядом учитель рассказывает, как дерево будет расти и тенью спасать ребят от летней жары. Через несколько лет здесь появится прохладный зелёный уголок.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сжигать мусор и листву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дым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мусор горит, в воздух поднимаются дым и сажа. Они попадают в лёгкие и делают воздух тяжёлым, поэтому дышать становится неприятно и вредно.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сжигать пластик, резину и сухую траву. При этом появляются ядовитые вещества, которые разносит ветер по двору, улице и даже в соседние окна.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Листьям нужна польза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лучше собирать по правилам или отправлять в компост. Так они не превращаются в дым, а возвращаются природе в виде полезной перегнойной смеси.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пожара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из отходов может быстро выйти из-под контроля. Искра легко попадает на сухую траву, и тогда вреден уже не только воздух, но и всё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влияет на воздух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появляется всё больше автомобилей и автобусов. В пробках двигатели работают дольше, и выхлопных газов становится больше.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машин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газы и мелкая пыль смешиваются с воздухом. Дышать рядом с дорогой становится труднее, особенно когда транспорт стоит плотной колонной.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в воздухе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пешком, ехать на велосипеде или пользоваться общественным транспортом, дыма становится меньше. Город дышит чуть свободнее.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 машины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реже ездят без нужды, воздух постепенно улучшается. Это хороший способ помочь природе, не выходя из своего района.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улицы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рядом с домом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двор с деревьями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растут клёны, а между дорожками зеленеет трава. Дети играют на площадке, не поднимая пыль, потому что рядом нет мусора и сухих куч. Такой двор кажется светлым, тихим и очень дружелюбным.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у подъезда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подъезда цветут яркие клумбы, а кусты аккуратно подстрижены. После дождя воздух пахнет свежестью, и жители охотно выходят посидеть на скамейке. Здесь приятно гулять, потому что вокруг чисто и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охранять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люди и организации вместе уменьшают загрязнение воздуха.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правила для чистого воздуха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544424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жечь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костров и горящих отходов портит воздух быстрее, чем кажется. Лучше собирать мусор по правилам, чтобы он не превращался в вредный и пахучий туман.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18667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улице чисто, пыль и грязь не разлетаются по двору. Аккуратный мусорный пакет полезнее, чем бумажки, которые играют в догонялки с ветром.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8044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пешком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можно пройтись пешком или поехать на велосипеде, машин на улице становится меньше. А значит, в воздух попадает меньше выхлопных газов и шума.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77332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свет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тратить электричество и тепло зря, нужно меньше топлива для их получения. Это помогает уменьшить дым на электростанциях и бережёт природу.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51627" y="1734161"/>
            <a:ext cx="1333701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проветривать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очищают воздух, а открытое окно впускает свежесть в дом. Эти простые привычки вместе делают двор, школу и квартиру заметно приятнее.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воздух — значит беречь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людям, животным и растениям каждый день. Если не мусорить, не жечь отходы и сажать деревья, вокруг становится здоровее, светлее и намного приятнее дышать.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2026-05-26T03:11:22Z</dcterms:created>
  <dcterms:modified xsi:type="dcterms:W3CDTF">2026-05-26T03:11:22Z</dcterms:modified>
</cp:coreProperties>
</file>