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 XIX — начале ХХ века: основные события и темы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Колонизация, изменения общества и рост влияния Европы в Африке этого периода.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 Европа перед масштабными переменами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Африка была многообразным континентом с множеством народов и королевств, активно торгующих внутри и с внешним миром. Европейские державы всё больше интересовались её ресурсами и путями торговли.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европейские державы в Африке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её колонии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управляла Египтом, Суданом, Южной и Южной Африкой, расширяя влияние через контроль ключевых торговых путей и ресурсов.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сосредоточилась на территориях Западной и Северной Африки, устанавливая протектораты и развивая колониальную инфраструктуру.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крупные 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Бельгия, Италия, Португалия и Испания также претендовали на африканские земли, создавая конфликты между колониальными государствами.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Африки к 1914 году: властные владения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контролировала обширные земли в Западной и Северной Африке, включая Алжир и Сенегал, укрепляя свои позиции через колониальное управление.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колонии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доминировала в Египте, Судане, Южной и Восточной Африке, используя экономические и военные средства для удержания контроля.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и бельгийские владения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управляла Того, Камеруном и Юго-Западной Африкой, а Бельгия получила власть над Конго — территорией с богатыми ресурсами и сложной историей.
</a:t>
            </a:r>
            <a:endParaRPr lang="en-US" sz="10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 1884–1885 годов: ключевые этапы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1884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конференции в Берлине, где европейские державы встретились для урегулирования правил колонизации Африки.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1884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границ и прав на территории, включая принципы захвата земель и предотвращения конфликтов между странами.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1885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правил свободной торговли и навигации по рекам Конго и Нил, что обеспечивало доступ к внутренним регионам.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1885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конференции с договорённостями о разделении Африки и согласованием искусственных границ между колониальными державами.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 традиционный уклад африканских обществ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власть разрушила привычные системы землепользования, нарушив традиционные способы ведения хозяйства и владения территорией.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Африканцы всё чаще становились наёмными рабочими на плантациях и в шахтах, что меняло социальную структуру и образ жизни.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местные вожди и королевские династии утратили влияние, уступая место назначенным колониальным администраторам.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и новые формы эксплуатации в колониальной Африке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официальное рабство прекратилось после 1880-х годов, появились системы принудительного труда, максимально выгодные для колонизаторов.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колоний стала зависимой от метрополий, что лишало местное население контроля над землёй и ресурсами.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на плантациях и в добывающих предприятиях работали в тяжёлых условиях, зачастую без компенсации и с ограничением свободы.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эксплуатации усиливали социальное неравенство и устраняли традиционные экономические связи в африканских сообществах.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 технологические методы завоевания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и завоевания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проводила военные походы вглубь континента, а Великобритания концентрировалась на контроле речных путей, укрепляя позиции с помощью вооружённых сил.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телеграфные линии ускоряли коммуникацию и транспортировку, миссионеры распространяли европейские ценности и христианство в колониях.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Африки на рубеже XIX—XX веков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 служили площадками для внедрения новых форм коммуникации, образования и культурных обменов между народами и метрополиями.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города, такие как Каир и Кейптаун, стали центрами торговли и управления, привлекая европейцев и способствуя развитию инфраструктуры.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языков и новых образовательных программ способствовало формированию новых культурных идентичностей в колониальной Африке.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культуре Африки XIX—XX веков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грамотности среди африканской молодёжи к началу XX века значительно повысил роль интеллигенции в обществе.
</a:t>
            </a:r>
            <a:endParaRPr lang="en-US" sz="20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железных дорог и телеграфа значительно ускорило транспорт и связь между регионами, связав внутренние территории с портами и метрополиями, стимулируя экономическое развитие.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экспортных культур, таких как какао, кофе и хлопок, резко увеличилось, что сделало сельское хозяйство ориентированным на внешние рынки, а не на местное потребление.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 — портов, дорог, коммуникаций — способствовало более тесным связям между колониями и европейскими центрами, упрощая управление и торговлю.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технологические изменения в Африке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и борьба за независимость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Англо-зулусские войны: противостояние на юге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Зулусское королевство мужественно боролось с британскими войсками, отстаивая свою независимость. Несмотря на вооружённое сопротивление, в конечном итоге английское превосходство привело к оккупации территории.
</a:t>
            </a:r>
            <a:endParaRPr lang="en-US" sz="999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Эфиопии при Адуа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1896 году император Менелик II одержал решающую победу над итальянскими войсками. Эта битва защитила единственную независимую страну Африки в начале XX века, символизируя силу национального сопротивления.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Махдистское восстание в Судане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колониальное давление и иностранное влияние духовный лидер Махди возглавил массовое вооружённое восстание. Несмотря на первоначальные успехи, восстание было подавлено спустя годы упорной борьбы.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границы нередко игнорировали этнические и культурные особенности, разделяя народы и объединяя в рамках одной территории различные сообщества.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границ и новые местные власти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способствовало вспышкам напряжённости и конфликтов, поскольку искусственное разделение осложняло традиционные связи между родственными группами и племенами.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вожди и лидеры иногда становились союзниками колониальных властей, выступая проводниками их интересов в общинах и обеспечивая контроль над населением.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возникали новые административные структуры с участием местных элит, что изменяло традиционный способ управления и порождало формы коллаборационизма.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сырья из Африки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алмазов доминировала на рынке, обеспечивая большую часть мировой продукции. Минеральные ресурсы и каучук также занимали значительную долю в экспорте.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зависимость от сырьевого экспорта усиливала экономическую уязвимость колоний, ограничивая диверсификацию производства и развитие местной промышленности.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торговли, 1900 год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населения Африки в XIX веке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общее снижение численности населения в ряде африканских регионов в связи с эпидемиями, трудностями и миграциями.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последствия колониализма включают демографический спад, вызванный болезнями, насилием и социальными изменениями.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исторической демографии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0726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воздействие колониальной политики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сельскохозяйственных плантаций вело к уничтожению лесных массивов, что нарушало естественные экосистемы и снижало биологическое разнообразие континента.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охота на слонов ради слоновой кости привела к значительному уменьшению их популяции за несколько десятилетий.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ландшафта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плантации значительно изменили природный рельеф и почвенные условия, что негативно сказалось на устойчивости экосистем и традиционных форм землепользования.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этого традиционные верования постепенно утрачивают влияние, уступая место новым религиозным практикам, которые глубоко трансформировали культурный ландшафт региона.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изменение верований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XIX века христианские и исламские миссии активно распространялись по Африке, строя церкви, мечети и школы, что способствовало росту новых религиозных общин.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организаций, таких как «Антанта Абиссинии», символизировало начало организованного национального движения в Африке, направленного на защиту прав и культуры.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национальному самосознанию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Инициативы, как движение «Эту Дома» в Сенегале, демонстрировали рост желания к самостоятельности и политической активности среди африканского населения.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к европейскому образованию способствовало формированию новой интеллигенции, ставшей ядром националистических идей и лидеров будущих независимых государств.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«новой» Африке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путь линии Уганда–Рифт-Валли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Уганда–Рифт-Валли стала самым длинным железнодорожным маршрутом XIX века в Африке, объединяя внутренние области и способствуя развитию торговли и коммуникаций.
</a:t>
            </a:r>
            <a:endParaRPr lang="en-US" sz="999" dirty="0"/>
          </a:p>
        </p:txBody>
      </p:sp>
      <p:sp>
        <p:nvSpPr>
          <p:cNvPr id="9" name="Text 3"/>
          <p:cNvSpPr txBox="1"/>
          <p:nvPr/>
        </p:nvSpPr>
        <p:spPr>
          <a:xfrm>
            <a:off x="370356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Либерии и Эфиопии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Либерия, основанная бывшими американскими рабами, сохранила независимость, а победа Эфиопии при Адуа стала символом сопротивления европейской колонизации.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Африка на пути перемен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кардинально изменила Африку, вызвав политические, экономические и культурные трансформации. Возникновение национальных движений стало фундаментом будущей независимости и обновления континента.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2026-05-11T02:20:04Z</dcterms:created>
  <dcterms:modified xsi:type="dcterms:W3CDTF">2026-05-11T02:20:04Z</dcterms:modified>
</cp:coreProperties>
</file>