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едой: почему это важно для человека и общества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 — основа здоровья, безопасности и устойчивой жизни.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безопасность: когда еда доступна каждому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означает, что люди постоянно получают достаточно безопасной и качественной пищи. Но войны, засухи, бедность и рост цен могут нарушить этот доступ для миллионов семей.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еды от поля до стола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Посев и уход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высаживают, растения поливают, защищают от вредителей, а животных кормят и содержат в подходящих условиях.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Хранение и перевозка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размещают на складах, элеваторах или в холодильниках, затем отправляют в магазины. Здесь особенно опасны жара, задержки и порча.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и подготовка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собирают, сортируют и подготавливают к хранению. На этом этапе важно не повредить продукты и не допустить болезней.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Продажа и потребление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попадают в магазин и домой. Если цепочка работает с перебоями, люди получают меньше свежей и доступной еды.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нехватки еды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часто действуют одновременно: они уменьшают урожай, нарушают поставки и делают продукты менее доступными.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одновременно страдают производство и доставка, тем выше риск голода для населения.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ФАО и ООН о причинах продовольственной нестабильности; значения — относительное сравнение.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урожай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засухе растения получают мало влаги, поэтому зерно, овощи и фрукты растут медленнее и дают меньший урожай. Почва пересыхает, а листья быстрее вянут.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дожди, наводнения и жара тоже опасны: они затапливают поля, разрушают посевы и мешают растениям нормально развиваться. Из-за этого продуктов становится меньше.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продукты дорожают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снижается урожай или дорожают зерно, корм и удобрения, растут затраты фермеров и производителей. Эти расходы затем переходят в цену готовых продуктов.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стоимость еды влияют перевозки, топливо, хранение и работа складов. Если возникают перебои на любом из этих этапов, доставка становится дороже и медленнее.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семей с небольшим доходом даже небольшое подорожание заметно: приходится покупать меньше свежих продуктов и чаще выбирать более дешёвую, но менее полезную еду.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теряются продукты питания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возникают не в одном месте, а на всех этапах — от поля до дома.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могут появляться на любом этапе, поэтому важно улучшать и производство, и хранение, и поведение покупателей.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теме продовольственных потерь и пищевых отходов.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продукты доходят до семьи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поставок и основных рисков на каждом этапе.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хранения и холодильной цепи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организованное хранение защищает продукты от плесени, грызунов и лишней влаги. Это особенно важно для зерна, овощей и фруктов после сбора урожая.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Холодильные склады и рефрижераторы помогают дольше сохранять молоко, мясо, рыбу и овощи. Благодаря этому продукты реже портятся до продажи.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без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холод сохраняется при перевозке, продукты лучше доходят до магазина и дома. В регионах с плохим хранением часть еды пропадает ещё до прилавка.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уменьшает потери еды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работают лучше всего, когда их поддерживают обучение работников, аккуратная логистика и ответственное потребление дома.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потерь требует сразу нескольких мер: хранения, воды, сортов растений и бережной организации цепочки поставок.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ФАО, ООН и образовательных материалов по снижению потерь продовольствия; значения — условные.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технологии меняют сельское хозяйство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под наблюдением датчиков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современном поле датчики влажности показывают, где почва уже сухая, а где еще хватает воды. Фермер смотрит данные на планшете и включает полив только там, где это нужно. Так экономятся вода, время и электроэнергия, а растения получают более точный уход.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 замечает проблему раньше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 летит над посевами и снимает поле сверху. На снимках видно, где растения растут слабее, появились вредители или часть участка пострадала после дождя. Это помогает быстро принять решение и не ждать, пока потери станут заметными на глаз.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Капельный полив сохраняет каждый литр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Капельная система подает воду прямо к корням, а не разливает ее по всей площади. Это особенно полезно в жарких и сухих районах, где каждый литр на счету. Урожай получает влагу постепенно, а лишняя вода не пропадает зря.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разных странах ситуация отличается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богатых странах выше урожайность, лучше дороги и больше складов с холодильниками. Но значительная часть еды все равно выбрасывается дома, в столовых и магазинах из-за привычки покупать слишком много.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бедных странах главная трудность часто не в сборе урожая, а в его сохранении и доставке. Нехватка техники, топлива и удобрений делает производство дороже и менее надежным.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транспортная сеть слабая, продукты дольше едут до рынка и чаще портятся. Когда нет хороших складов, даже собранный урожай может испортиться еще до продажи.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Африки и Южной Азии риск голода особенно высок из-за сочетания бедности, климатических засух, конфликтов и роста цен. Поэтому доступ к еде зависит не только от поля, но и от жизни общества.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поддержки продовольствия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помогают людям получить еду даже при неурожае или росте цен.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помощь работает на разных этапах: от производства до потребления. Чем раньше включается поддержка, тем меньше риск дефицита и сильного подорожания еды.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продовольственной безопасности и мерах государственной поддержки.
</a:t>
            </a:r>
            <a:endParaRPr lang="en-US" sz="7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доступность еды для семьи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одинаковых ценах семьи с разным доходом покупают продукты по-разному.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доступность еды сильнее всего влияют доход и цены, а поддержка и близость магазина могут заметно смягчить трудности.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доступности пищи для учебной презентации, 2025.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вместе с едой напрасно расходуются вода, земля, топливо и труд людей. Сокращение потерь помогает накормить больше людей без лишней нагрузки на природу.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сельскохозяйственная организация ООН (ФАО), оценка пищевых потерь и отходов.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1/3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произведенной в мире еды теряется или выбрасывается.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пищевые отходы дома и в школе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действия, которые помогают не выбрасывать еду и беречь семейный бюджет.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питания, здоровья и учебы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и нормальный обед помогают ребенку сохранять силы на уроках, быстрее запоминать новое и меньше уставать к концу дня. Полезная еда поддерживает рост и развитие.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рационе не хватает белка, железа, витаминов и воды, снижаются внимание, выносливость и настроение. Тогда даже простые задания даются труднее, а учеба становится более утомительной.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полезный рацион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важно не меньше, чем его количество: разные продукты дают разные полезные вещества.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рацион строится на балансе, а не на одном любимом продукте. Больше пользы дает сочетание групп еды и умеренность в сладком и соленом.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здоровому питанию, основанные на подходах ВОЗ и национальных учебных материалах.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7856" y="140555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систему питания надежной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нет конфликтов, фермеры могут сеять, собирать урожай и доставлять продукты без постоянных потерь. Спокойная жизнь делает снабжение предсказуемым.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здоровая почва нужны для урожая. Бережное отношение к природным ресурсам помогает сохранять производство еды на долгие годы.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 и надежный транспорт сокращают время доставки. Это особенно важно для свежих овощей, молока, мяса и рыбы, которые быстро портятся.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продукты правильно хранят, перевозят и не выбрасывают зря, их хватает большему числу людей. Это снижает нагрузку на природу и экономит деньги.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фермеров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техника, удобрения и обучение помогают выращивать больше качественных продуктов. Если фермеру легче работать, цены для покупателей тоже становятся стабильнее.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— это результат общей работы людей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едой зависит от природы, технологий, экономики и ответственных привычек людей. Если меньше терять и выбрасывать, больше людей получат безопасную и полезную пищу.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2026-05-21T00:57:10Z</dcterms:created>
  <dcterms:modified xsi:type="dcterms:W3CDTF">2026-05-21T00:57:10Z</dcterms:modified>
</cp:coreProperties>
</file>